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70" r:id="rId8"/>
    <p:sldId id="271" r:id="rId9"/>
    <p:sldId id="272" r:id="rId10"/>
    <p:sldId id="273" r:id="rId11"/>
    <p:sldId id="275" r:id="rId12"/>
    <p:sldId id="276" r:id="rId13"/>
    <p:sldId id="277" r:id="rId14"/>
    <p:sldId id="278" r:id="rId15"/>
    <p:sldId id="279" r:id="rId16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187" autoAdjust="0"/>
    <p:restoredTop sz="96929" autoAdjust="0"/>
  </p:normalViewPr>
  <p:slideViewPr>
    <p:cSldViewPr>
      <p:cViewPr varScale="1">
        <p:scale>
          <a:sx n="105" d="100"/>
          <a:sy n="105" d="100"/>
        </p:scale>
        <p:origin x="-24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7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B2971-ED47-4AFE-B5CC-E624B58FFEA5}" type="datetimeFigureOut">
              <a:rPr lang="sr-Latn-CS" smtClean="0"/>
              <a:pPr/>
              <a:t>30.12.2013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49766-6638-4F40-A090-4A3413D44C22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 </a:t>
            </a:r>
            <a:r>
              <a:rPr lang="en-US" b="1" dirty="0" err="1" smtClean="0"/>
              <a:t>Formati</a:t>
            </a:r>
            <a:r>
              <a:rPr lang="en-US" b="1" dirty="0" smtClean="0"/>
              <a:t> </a:t>
            </a:r>
            <a:r>
              <a:rPr lang="en-US" b="1" dirty="0" err="1" smtClean="0"/>
              <a:t>digitalnog</a:t>
            </a:r>
            <a:r>
              <a:rPr lang="en-US" b="1" dirty="0" smtClean="0"/>
              <a:t> </a:t>
            </a:r>
            <a:r>
              <a:rPr lang="en-US" b="1" dirty="0" err="1" smtClean="0"/>
              <a:t>videa</a:t>
            </a:r>
            <a:endParaRPr lang="bs-Latn-BA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BA" dirty="0" smtClean="0"/>
              <a:t>Kenana Berbić</a:t>
            </a:r>
            <a:endParaRPr lang="hr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142985"/>
            <a:ext cx="7901014" cy="46434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dirty="0" smtClean="0"/>
              <a:t>	</a:t>
            </a:r>
            <a:r>
              <a:rPr lang="sr-Latn-CS" dirty="0" smtClean="0"/>
              <a:t>Za zapisivanje i čuvanje video datoteka koriste se različiti video formati. Razlika u formatima je u kvalitetu videa i količini memorije koju zauzimaju. Mi prema našim potrebama biramo koji ćemo format da koristimo. </a:t>
            </a:r>
            <a:endParaRPr lang="hr-BA" dirty="0" smtClean="0"/>
          </a:p>
          <a:p>
            <a:pPr>
              <a:buNone/>
            </a:pPr>
            <a:endParaRPr lang="bs-Latn-B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r>
              <a:rPr lang="sr-Latn-CS" dirty="0" smtClean="0"/>
              <a:t> </a:t>
            </a:r>
            <a:r>
              <a:rPr lang="sr-Latn-CS" dirty="0" smtClean="0"/>
              <a:t>Najpoznatiji formati : </a:t>
            </a:r>
            <a:endParaRPr lang="hr-BA" dirty="0" smtClean="0"/>
          </a:p>
          <a:p>
            <a:r>
              <a:rPr lang="en-US" b="1" dirty="0" smtClean="0"/>
              <a:t>MPG (MPEG)</a:t>
            </a:r>
            <a:endParaRPr lang="hr-BA" b="1" dirty="0" smtClean="0"/>
          </a:p>
          <a:p>
            <a:r>
              <a:rPr lang="en-US" b="1" dirty="0" smtClean="0"/>
              <a:t>AVI</a:t>
            </a:r>
            <a:endParaRPr lang="hr-BA" b="1" dirty="0" smtClean="0"/>
          </a:p>
          <a:p>
            <a:r>
              <a:rPr lang="en-US" b="1" dirty="0" smtClean="0"/>
              <a:t>MOV</a:t>
            </a:r>
            <a:endParaRPr lang="hr-BA" b="1" dirty="0" smtClean="0"/>
          </a:p>
          <a:p>
            <a:r>
              <a:rPr lang="en-US" b="1" dirty="0" smtClean="0"/>
              <a:t>ASF</a:t>
            </a:r>
            <a:endParaRPr lang="hr-BA" b="1" dirty="0" smtClean="0"/>
          </a:p>
          <a:p>
            <a:r>
              <a:rPr lang="en-US" b="1" dirty="0" smtClean="0"/>
              <a:t>WMV</a:t>
            </a:r>
            <a:endParaRPr lang="hr-BA" dirty="0" smtClean="0"/>
          </a:p>
          <a:p>
            <a:r>
              <a:rPr lang="en-US" b="1" dirty="0" smtClean="0"/>
              <a:t>Real Media</a:t>
            </a:r>
            <a:endParaRPr lang="hr-BA" dirty="0" smtClean="0"/>
          </a:p>
          <a:p>
            <a:r>
              <a:rPr lang="en-US" b="1" dirty="0" smtClean="0"/>
              <a:t>FLV</a:t>
            </a:r>
            <a:endParaRPr lang="hr-BA" dirty="0"/>
          </a:p>
        </p:txBody>
      </p:sp>
      <p:pic>
        <p:nvPicPr>
          <p:cNvPr id="4" name="Picture 3" descr="C:\Users\Alem\Desktop\videoformats_icon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1928802"/>
            <a:ext cx="3786214" cy="35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MPG (MPEG)</a:t>
            </a:r>
            <a:r>
              <a:rPr lang="hr-BA" b="1" dirty="0" smtClean="0"/>
              <a:t/>
            </a:r>
            <a:br>
              <a:rPr lang="hr-BA" b="1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r-BA" dirty="0" smtClean="0"/>
              <a:t> </a:t>
            </a:r>
            <a:r>
              <a:rPr lang="vi-VN" dirty="0" smtClean="0"/>
              <a:t>MPG </a:t>
            </a:r>
            <a:r>
              <a:rPr lang="vi-VN" dirty="0" smtClean="0"/>
              <a:t>video je pionir među formatima digitalne distribucije videa na Internetu i diskovnim medijima te je zbog toga kompatibilan sa </a:t>
            </a:r>
            <a:r>
              <a:rPr lang="vi-VN" dirty="0" smtClean="0"/>
              <a:t>svak</a:t>
            </a:r>
            <a:r>
              <a:rPr lang="hr-BA" dirty="0" smtClean="0"/>
              <a:t>akvim</a:t>
            </a:r>
            <a:r>
              <a:rPr lang="vi-VN" dirty="0" smtClean="0"/>
              <a:t> </a:t>
            </a:r>
            <a:r>
              <a:rPr lang="vi-VN" dirty="0" smtClean="0"/>
              <a:t>hardverskim i softverskim playerima.</a:t>
            </a:r>
            <a:endParaRPr lang="bs-Latn-BA" dirty="0"/>
          </a:p>
          <a:p>
            <a:pPr>
              <a:buNone/>
            </a:pPr>
            <a:r>
              <a:rPr lang="hr-BA" dirty="0" smtClean="0"/>
              <a:t>    Skraćenica</a:t>
            </a:r>
            <a:r>
              <a:rPr lang="hr-BA" dirty="0" smtClean="0"/>
              <a:t> </a:t>
            </a:r>
            <a:r>
              <a:rPr lang="hr-BA" b="1" dirty="0" smtClean="0"/>
              <a:t>MPEG</a:t>
            </a:r>
            <a:r>
              <a:rPr lang="hr-BA" dirty="0" smtClean="0"/>
              <a:t> dolazi od naziva radne grupe u okviru ISO komiteta koja se bavila standardizacijom kompresije digitalnog </a:t>
            </a:r>
            <a:r>
              <a:rPr lang="hr-BA" dirty="0" smtClean="0"/>
              <a:t>videa. </a:t>
            </a:r>
            <a:r>
              <a:rPr lang="hr-BA" dirty="0" smtClean="0"/>
              <a:t>Tako je iz ove skraćenice nastao i naziv za algoritam po kome se vrši usvojena kompresija digitalnog videa. Nakon prvog usvojenog standardnog kompresionog algoritma, koji je bio namjenjen propusnom opsegu od 1,2 Mbit/s (MPEG -1), grupa za standardizaciju je nastavila rad na usavršavanju algoritma da bi došla do omogućavanja propusnog opsega od 10 Mbit/s. Ovi napori su ozvaničeni novim standardima MPEG-2, odnosno MPEG-4. </a:t>
            </a:r>
          </a:p>
          <a:p>
            <a:pPr>
              <a:buNone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BA" b="1" dirty="0" smtClean="0"/>
              <a:t/>
            </a:r>
            <a:br>
              <a:rPr lang="hr-BA" b="1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/>
          </a:bodyPr>
          <a:lstStyle/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r>
              <a:rPr lang="hr-BA" dirty="0" smtClean="0"/>
              <a:t>Slika  </a:t>
            </a:r>
            <a:r>
              <a:rPr lang="hr-BA" dirty="0" smtClean="0"/>
              <a:t>( Softver za konverziju iz VOB formata u MPEG )</a:t>
            </a:r>
          </a:p>
          <a:p>
            <a:pPr>
              <a:buNone/>
            </a:pPr>
            <a:endParaRPr lang="bs-Latn-BA" dirty="0"/>
          </a:p>
        </p:txBody>
      </p:sp>
      <p:pic>
        <p:nvPicPr>
          <p:cNvPr id="4" name="Picture 3" descr="C:\Users\Kenan\Desktop\dvd-mpeg-pic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000108"/>
            <a:ext cx="4429125" cy="358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bs-Latn-BA" dirty="0" smtClean="0"/>
              <a:t>    </a:t>
            </a:r>
            <a:r>
              <a:rPr lang="hr-BA" dirty="0" smtClean="0"/>
              <a:t>AVI  nije  kompliciran  za  pohranu  i  operacije  nad  njim,  čineći  ga  dosta  zahvalnim video formatom koji se može reproducirati na skoro svakom softverskom i hardverskom Media </a:t>
            </a:r>
            <a:r>
              <a:rPr lang="hr-BA" dirty="0" smtClean="0"/>
              <a:t>Playeru.</a:t>
            </a:r>
            <a:r>
              <a:rPr lang="en-US" dirty="0" err="1" smtClean="0"/>
              <a:t>Često</a:t>
            </a:r>
            <a:r>
              <a:rPr lang="en-US" dirty="0" smtClean="0"/>
              <a:t>  </a:t>
            </a:r>
            <a:r>
              <a:rPr lang="en-US" dirty="0" smtClean="0"/>
              <a:t>se  </a:t>
            </a:r>
            <a:r>
              <a:rPr lang="en-US" dirty="0" err="1" smtClean="0"/>
              <a:t>koristi</a:t>
            </a:r>
            <a:r>
              <a:rPr lang="en-US" dirty="0" smtClean="0"/>
              <a:t>  </a:t>
            </a:r>
            <a:r>
              <a:rPr lang="en-US" dirty="0" err="1" smtClean="0"/>
              <a:t>kao</a:t>
            </a:r>
            <a:r>
              <a:rPr lang="en-US" dirty="0" smtClean="0"/>
              <a:t>  </a:t>
            </a:r>
            <a:r>
              <a:rPr lang="en-US" dirty="0" err="1" smtClean="0"/>
              <a:t>kontejnerski</a:t>
            </a:r>
            <a:r>
              <a:rPr lang="en-US" dirty="0" smtClean="0"/>
              <a:t>  video  format  </a:t>
            </a:r>
            <a:r>
              <a:rPr lang="en-US" dirty="0" err="1" smtClean="0"/>
              <a:t>za</a:t>
            </a:r>
            <a:r>
              <a:rPr lang="en-US" dirty="0" smtClean="0"/>
              <a:t>  </a:t>
            </a:r>
            <a:r>
              <a:rPr lang="en-US" dirty="0" err="1" smtClean="0"/>
              <a:t>kompresijske</a:t>
            </a:r>
            <a:r>
              <a:rPr lang="en-US" dirty="0" smtClean="0"/>
              <a:t>  </a:t>
            </a:r>
            <a:r>
              <a:rPr lang="en-US" dirty="0" err="1" smtClean="0"/>
              <a:t>kodeke</a:t>
            </a:r>
            <a:r>
              <a:rPr lang="en-US" dirty="0" smtClean="0"/>
              <a:t>  </a:t>
            </a:r>
            <a:r>
              <a:rPr lang="en-US" dirty="0" err="1" smtClean="0"/>
              <a:t>kao</a:t>
            </a:r>
            <a:r>
              <a:rPr lang="en-US" dirty="0" smtClean="0"/>
              <a:t>  </a:t>
            </a:r>
            <a:r>
              <a:rPr lang="en-US" dirty="0" err="1" smtClean="0"/>
              <a:t>Divx</a:t>
            </a:r>
            <a:r>
              <a:rPr lang="en-US" dirty="0" smtClean="0"/>
              <a:t>  </a:t>
            </a:r>
            <a:r>
              <a:rPr lang="en-US" dirty="0" err="1" smtClean="0"/>
              <a:t>ili</a:t>
            </a:r>
            <a:r>
              <a:rPr lang="en-US" dirty="0" smtClean="0"/>
              <a:t>  </a:t>
            </a:r>
            <a:r>
              <a:rPr lang="en-US" dirty="0" err="1" smtClean="0"/>
              <a:t>Xvid</a:t>
            </a:r>
            <a:r>
              <a:rPr lang="en-US" dirty="0" smtClean="0"/>
              <a:t> </a:t>
            </a:r>
            <a:r>
              <a:rPr lang="hr-BA" dirty="0" smtClean="0"/>
              <a:t>.</a:t>
            </a:r>
          </a:p>
          <a:p>
            <a:pPr>
              <a:buNone/>
            </a:pPr>
            <a:r>
              <a:rPr lang="hr-BA" dirty="0" smtClean="0"/>
              <a:t>    AVI </a:t>
            </a:r>
            <a:r>
              <a:rPr lang="hr-BA" dirty="0" smtClean="0"/>
              <a:t>tako  svestran  da  može  biti  kontejner  za  praktički  bilo  kakvu  video  ili  audio  datoteku, potrebno je imati odgovarajuće video kodeke kako za video tako i za audio. </a:t>
            </a:r>
          </a:p>
          <a:p>
            <a:pPr>
              <a:buNone/>
            </a:pPr>
            <a:endParaRPr lang="hr-BA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AVI</a:t>
            </a:r>
            <a:r>
              <a:rPr lang="hr-BA" b="1" dirty="0" smtClean="0"/>
              <a:t/>
            </a:r>
            <a:br>
              <a:rPr lang="hr-BA" b="1" dirty="0" smtClean="0"/>
            </a:br>
            <a:endParaRPr lang="hr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b="1" dirty="0" smtClean="0"/>
              <a:t/>
            </a:r>
            <a:br>
              <a:rPr lang="bs-Latn-BA" b="1" dirty="0" smtClean="0"/>
            </a:br>
            <a:r>
              <a:rPr lang="hr-BA" b="1" dirty="0" smtClean="0"/>
              <a:t/>
            </a:r>
            <a:br>
              <a:rPr lang="hr-BA" b="1" dirty="0" smtClean="0"/>
            </a:br>
            <a:r>
              <a:rPr lang="hr-BA" b="1" dirty="0" smtClean="0"/>
              <a:t>MOV</a:t>
            </a:r>
            <a:r>
              <a:rPr lang="hr-BA" b="1" dirty="0" smtClean="0"/>
              <a:t/>
            </a:r>
            <a:br>
              <a:rPr lang="hr-BA" b="1" dirty="0" smtClean="0"/>
            </a:br>
            <a:r>
              <a:rPr lang="bs-Latn-BA" dirty="0"/>
              <a:t/>
            </a:r>
            <a:br>
              <a:rPr lang="bs-Latn-BA" dirty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bs-Latn-BA" dirty="0"/>
              <a:t> </a:t>
            </a:r>
            <a:r>
              <a:rPr lang="bs-Latn-BA" dirty="0" smtClean="0"/>
              <a:t>   </a:t>
            </a:r>
            <a:r>
              <a:rPr lang="en-US" dirty="0" smtClean="0"/>
              <a:t>MOV  </a:t>
            </a:r>
            <a:r>
              <a:rPr lang="en-US" dirty="0" smtClean="0"/>
              <a:t>je  </a:t>
            </a:r>
            <a:r>
              <a:rPr lang="en-US" dirty="0" err="1" smtClean="0"/>
              <a:t>ekstenzija</a:t>
            </a:r>
            <a:r>
              <a:rPr lang="en-US" dirty="0" smtClean="0"/>
              <a:t>  </a:t>
            </a:r>
            <a:r>
              <a:rPr lang="en-US" dirty="0" err="1" smtClean="0"/>
              <a:t>Quicktime-ovog</a:t>
            </a:r>
            <a:r>
              <a:rPr lang="en-US" dirty="0" smtClean="0"/>
              <a:t>  </a:t>
            </a:r>
            <a:r>
              <a:rPr lang="en-US" dirty="0" err="1" smtClean="0"/>
              <a:t>formata</a:t>
            </a:r>
            <a:r>
              <a:rPr lang="en-US" dirty="0" smtClean="0"/>
              <a:t>  </a:t>
            </a:r>
            <a:r>
              <a:rPr lang="en-US" dirty="0" err="1" smtClean="0"/>
              <a:t>nastalog</a:t>
            </a:r>
            <a:r>
              <a:rPr lang="en-US" dirty="0" smtClean="0"/>
              <a:t>  </a:t>
            </a:r>
            <a:r>
              <a:rPr lang="en-US" dirty="0" err="1" smtClean="0"/>
              <a:t>od</a:t>
            </a:r>
            <a:r>
              <a:rPr lang="en-US" dirty="0" smtClean="0"/>
              <a:t>  </a:t>
            </a:r>
            <a:r>
              <a:rPr lang="en-US" dirty="0" err="1" smtClean="0"/>
              <a:t>strane</a:t>
            </a:r>
            <a:r>
              <a:rPr lang="en-US" dirty="0" smtClean="0"/>
              <a:t>  Apple-a  </a:t>
            </a:r>
            <a:r>
              <a:rPr lang="en-US" dirty="0" err="1" smtClean="0"/>
              <a:t>sa</a:t>
            </a:r>
            <a:r>
              <a:rPr lang="en-US" dirty="0" smtClean="0"/>
              <a:t>  </a:t>
            </a:r>
            <a:r>
              <a:rPr lang="en-US" dirty="0" err="1" smtClean="0"/>
              <a:t>svrhom</a:t>
            </a:r>
            <a:r>
              <a:rPr lang="en-US" dirty="0" smtClean="0"/>
              <a:t>  </a:t>
            </a:r>
            <a:r>
              <a:rPr lang="en-US" dirty="0" err="1" smtClean="0"/>
              <a:t>pohranjivanja</a:t>
            </a:r>
            <a:r>
              <a:rPr lang="en-US" dirty="0" smtClean="0"/>
              <a:t>  </a:t>
            </a:r>
            <a:r>
              <a:rPr lang="en-US" dirty="0" err="1" smtClean="0"/>
              <a:t>i</a:t>
            </a:r>
            <a:r>
              <a:rPr lang="en-US" dirty="0" smtClean="0"/>
              <a:t>  </a:t>
            </a:r>
            <a:r>
              <a:rPr lang="en-US" dirty="0" err="1" smtClean="0"/>
              <a:t>reproduciranja</a:t>
            </a:r>
            <a:r>
              <a:rPr lang="en-US" dirty="0" smtClean="0"/>
              <a:t>  video  </a:t>
            </a:r>
            <a:r>
              <a:rPr lang="en-US" dirty="0" err="1" smtClean="0"/>
              <a:t>datoteka</a:t>
            </a:r>
            <a:r>
              <a:rPr lang="en-US" dirty="0" smtClean="0"/>
              <a:t>  </a:t>
            </a:r>
            <a:r>
              <a:rPr lang="en-US" dirty="0" err="1" smtClean="0"/>
              <a:t>prvenstveno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Apple </a:t>
            </a:r>
            <a:r>
              <a:rPr lang="en-US" dirty="0" err="1" smtClean="0"/>
              <a:t>računalima</a:t>
            </a:r>
            <a:r>
              <a:rPr lang="en-US" dirty="0" smtClean="0"/>
              <a:t>, </a:t>
            </a:r>
            <a:r>
              <a:rPr lang="en-US" dirty="0" err="1" smtClean="0"/>
              <a:t>kasnije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Windowsima</a:t>
            </a:r>
            <a:r>
              <a:rPr lang="en-US" dirty="0" smtClean="0"/>
              <a:t>. MOV  je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AVI </a:t>
            </a:r>
            <a:r>
              <a:rPr lang="en-US" dirty="0" err="1" smtClean="0"/>
              <a:t>kontejnerski</a:t>
            </a:r>
            <a:r>
              <a:rPr lang="en-US" dirty="0" smtClean="0"/>
              <a:t> format </a:t>
            </a:r>
            <a:r>
              <a:rPr lang="en-US" dirty="0" err="1" smtClean="0"/>
              <a:t>te</a:t>
            </a:r>
            <a:r>
              <a:rPr lang="en-US" dirty="0" smtClean="0"/>
              <a:t> se </a:t>
            </a:r>
            <a:r>
              <a:rPr lang="en-US" dirty="0" err="1" smtClean="0"/>
              <a:t>često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pohranu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arhiviranje</a:t>
            </a:r>
            <a:r>
              <a:rPr lang="en-US" dirty="0" smtClean="0"/>
              <a:t>  </a:t>
            </a:r>
            <a:r>
              <a:rPr lang="en-US" dirty="0" err="1" smtClean="0"/>
              <a:t>videa</a:t>
            </a:r>
            <a:r>
              <a:rPr lang="en-US" dirty="0" smtClean="0"/>
              <a:t>  </a:t>
            </a:r>
            <a:r>
              <a:rPr lang="en-US" dirty="0" err="1" smtClean="0"/>
              <a:t>zahvaljujući</a:t>
            </a:r>
            <a:r>
              <a:rPr lang="en-US" dirty="0" smtClean="0"/>
              <a:t>  </a:t>
            </a:r>
            <a:r>
              <a:rPr lang="en-US" dirty="0" err="1" smtClean="0"/>
              <a:t>efikasnosti</a:t>
            </a:r>
            <a:r>
              <a:rPr lang="en-US" dirty="0" smtClean="0"/>
              <a:t>  </a:t>
            </a:r>
            <a:r>
              <a:rPr lang="en-US" dirty="0" err="1" smtClean="0"/>
              <a:t>kompresije</a:t>
            </a:r>
            <a:r>
              <a:rPr lang="en-US" dirty="0" smtClean="0"/>
              <a:t>.  Kao  </a:t>
            </a:r>
            <a:r>
              <a:rPr lang="en-US" dirty="0" err="1" smtClean="0"/>
              <a:t>i</a:t>
            </a:r>
            <a:r>
              <a:rPr lang="en-US" dirty="0" smtClean="0"/>
              <a:t>  AVI,  </a:t>
            </a:r>
            <a:r>
              <a:rPr lang="en-US" dirty="0" err="1" smtClean="0"/>
              <a:t>unutar</a:t>
            </a:r>
            <a:r>
              <a:rPr lang="en-US" dirty="0" smtClean="0"/>
              <a:t> MOV </a:t>
            </a:r>
            <a:r>
              <a:rPr lang="en-US" dirty="0" err="1" smtClean="0"/>
              <a:t>kontejnera</a:t>
            </a:r>
            <a:r>
              <a:rPr lang="en-US" dirty="0" smtClean="0"/>
              <a:t> video </a:t>
            </a:r>
            <a:r>
              <a:rPr lang="en-US" dirty="0" err="1" smtClean="0"/>
              <a:t>isječci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kodirani</a:t>
            </a:r>
            <a:r>
              <a:rPr lang="en-US" dirty="0" smtClean="0"/>
              <a:t> </a:t>
            </a:r>
            <a:r>
              <a:rPr lang="en-US" dirty="0" err="1" smtClean="0"/>
              <a:t>raznim</a:t>
            </a:r>
            <a:r>
              <a:rPr lang="en-US" dirty="0" smtClean="0"/>
              <a:t> </a:t>
            </a:r>
            <a:r>
              <a:rPr lang="en-US" dirty="0" err="1" smtClean="0"/>
              <a:t>kodovima</a:t>
            </a:r>
            <a:r>
              <a:rPr lang="en-US" dirty="0" smtClean="0"/>
              <a:t>, </a:t>
            </a:r>
            <a:r>
              <a:rPr lang="en-US" dirty="0" err="1" smtClean="0"/>
              <a:t>među</a:t>
            </a:r>
            <a:r>
              <a:rPr lang="en-US" dirty="0" smtClean="0"/>
              <a:t> </a:t>
            </a:r>
            <a:r>
              <a:rPr lang="en-US" dirty="0" err="1" smtClean="0"/>
              <a:t>kojima</a:t>
            </a:r>
            <a:r>
              <a:rPr lang="en-US" dirty="0" smtClean="0"/>
              <a:t> je </a:t>
            </a:r>
            <a:r>
              <a:rPr lang="en-US" dirty="0" err="1" smtClean="0"/>
              <a:t>danas</a:t>
            </a:r>
            <a:r>
              <a:rPr lang="en-US" dirty="0" smtClean="0"/>
              <a:t> </a:t>
            </a:r>
            <a:r>
              <a:rPr lang="en-US" dirty="0" err="1" smtClean="0"/>
              <a:t>vrlo</a:t>
            </a:r>
            <a:r>
              <a:rPr lang="en-US" dirty="0" smtClean="0"/>
              <a:t> </a:t>
            </a:r>
            <a:r>
              <a:rPr lang="en-US" dirty="0" err="1" smtClean="0"/>
              <a:t>popularan</a:t>
            </a:r>
            <a:r>
              <a:rPr lang="en-US" dirty="0" smtClean="0"/>
              <a:t> h.264 </a:t>
            </a:r>
            <a:r>
              <a:rPr lang="en-US" dirty="0" err="1" smtClean="0"/>
              <a:t>koji</a:t>
            </a:r>
            <a:r>
              <a:rPr lang="en-US" dirty="0" smtClean="0"/>
              <a:t> u </a:t>
            </a:r>
            <a:r>
              <a:rPr lang="en-US" dirty="0" err="1" smtClean="0"/>
              <a:t>sprezi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 MOV </a:t>
            </a:r>
            <a:r>
              <a:rPr lang="en-US" dirty="0" err="1" smtClean="0"/>
              <a:t>omotačem</a:t>
            </a:r>
            <a:r>
              <a:rPr lang="en-US" dirty="0" smtClean="0"/>
              <a:t> </a:t>
            </a:r>
            <a:r>
              <a:rPr lang="en-US" dirty="0" err="1" smtClean="0"/>
              <a:t>nudi</a:t>
            </a:r>
            <a:r>
              <a:rPr lang="en-US" dirty="0" smtClean="0"/>
              <a:t> </a:t>
            </a:r>
            <a:r>
              <a:rPr lang="en-US" dirty="0" err="1" smtClean="0"/>
              <a:t>odličan</a:t>
            </a:r>
            <a:r>
              <a:rPr lang="en-US" dirty="0" smtClean="0"/>
              <a:t> </a:t>
            </a:r>
            <a:r>
              <a:rPr lang="en-US" dirty="0" err="1" smtClean="0"/>
              <a:t>omjer</a:t>
            </a:r>
            <a:r>
              <a:rPr lang="en-US" dirty="0" smtClean="0"/>
              <a:t> </a:t>
            </a:r>
            <a:r>
              <a:rPr lang="en-US" dirty="0" err="1" smtClean="0"/>
              <a:t>kvalitete</a:t>
            </a:r>
            <a:r>
              <a:rPr lang="en-US" dirty="0" smtClean="0"/>
              <a:t> </a:t>
            </a:r>
            <a:r>
              <a:rPr lang="en-US" dirty="0" err="1" smtClean="0"/>
              <a:t>slike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veličine</a:t>
            </a:r>
            <a:r>
              <a:rPr lang="en-US" dirty="0" smtClean="0"/>
              <a:t> </a:t>
            </a:r>
            <a:r>
              <a:rPr lang="en-US" dirty="0" err="1" smtClean="0"/>
              <a:t>datoteke</a:t>
            </a:r>
            <a:r>
              <a:rPr lang="en-US" dirty="0" smtClean="0"/>
              <a:t>. MOV je </a:t>
            </a:r>
            <a:r>
              <a:rPr lang="en-US" dirty="0" err="1" smtClean="0"/>
              <a:t>kompatibilan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s Windows </a:t>
            </a:r>
            <a:r>
              <a:rPr lang="en-US" dirty="0" err="1" smtClean="0"/>
              <a:t>i</a:t>
            </a:r>
            <a:r>
              <a:rPr lang="en-US" dirty="0" smtClean="0"/>
              <a:t> MAC </a:t>
            </a:r>
            <a:r>
              <a:rPr lang="en-US" dirty="0" err="1" smtClean="0"/>
              <a:t>platformama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se u  </a:t>
            </a:r>
            <a:r>
              <a:rPr lang="en-US" dirty="0" err="1" smtClean="0"/>
              <a:t>početku</a:t>
            </a:r>
            <a:r>
              <a:rPr lang="en-US" dirty="0" smtClean="0"/>
              <a:t> </a:t>
            </a:r>
            <a:r>
              <a:rPr lang="en-US" dirty="0" err="1" smtClean="0"/>
              <a:t>mogao</a:t>
            </a:r>
            <a:r>
              <a:rPr lang="en-US" dirty="0" smtClean="0"/>
              <a:t> </a:t>
            </a:r>
            <a:r>
              <a:rPr lang="en-US" dirty="0" err="1" smtClean="0"/>
              <a:t>reproducirati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Quicktime</a:t>
            </a:r>
            <a:r>
              <a:rPr lang="en-US" dirty="0" smtClean="0"/>
              <a:t> </a:t>
            </a:r>
            <a:r>
              <a:rPr lang="en-US" dirty="0" err="1" smtClean="0"/>
              <a:t>playerima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 </a:t>
            </a:r>
            <a:r>
              <a:rPr lang="en-US" dirty="0" err="1" smtClean="0"/>
              <a:t>sada</a:t>
            </a:r>
            <a:r>
              <a:rPr lang="en-US" dirty="0" smtClean="0"/>
              <a:t> 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nekolicina</a:t>
            </a:r>
            <a:r>
              <a:rPr lang="en-US" dirty="0" smtClean="0"/>
              <a:t> </a:t>
            </a:r>
            <a:r>
              <a:rPr lang="en-US" dirty="0" err="1" smtClean="0"/>
              <a:t>besplatnih</a:t>
            </a:r>
            <a:r>
              <a:rPr lang="en-US" dirty="0" smtClean="0"/>
              <a:t> </a:t>
            </a:r>
            <a:r>
              <a:rPr lang="en-US" dirty="0" err="1" smtClean="0"/>
              <a:t>playera</a:t>
            </a:r>
            <a:r>
              <a:rPr lang="en-US" dirty="0" smtClean="0"/>
              <a:t> </a:t>
            </a:r>
            <a:r>
              <a:rPr lang="en-US" dirty="0" err="1" smtClean="0"/>
              <a:t>dovoljno</a:t>
            </a:r>
            <a:r>
              <a:rPr lang="en-US" dirty="0" smtClean="0"/>
              <a:t> </a:t>
            </a:r>
            <a:r>
              <a:rPr lang="en-US" dirty="0" err="1" smtClean="0"/>
              <a:t>svestranih</a:t>
            </a:r>
            <a:r>
              <a:rPr lang="en-US" dirty="0" smtClean="0"/>
              <a:t> 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reproduciraju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MOV </a:t>
            </a:r>
            <a:r>
              <a:rPr lang="en-US" dirty="0" err="1" smtClean="0"/>
              <a:t>formate</a:t>
            </a:r>
            <a:r>
              <a:rPr lang="en-US" dirty="0" smtClean="0"/>
              <a:t> (VLC, GOM).</a:t>
            </a:r>
            <a:endParaRPr lang="hr-BA" dirty="0" smtClean="0"/>
          </a:p>
          <a:p>
            <a:pPr>
              <a:buNone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BA" b="1" dirty="0" smtClean="0"/>
              <a:t/>
            </a:r>
            <a:br>
              <a:rPr lang="hr-BA" b="1" dirty="0" smtClean="0"/>
            </a:br>
            <a:r>
              <a:rPr lang="hr-BA" b="1" dirty="0" smtClean="0"/>
              <a:t>ASF</a:t>
            </a:r>
            <a:r>
              <a:rPr lang="hr-BA" dirty="0" smtClean="0"/>
              <a:t/>
            </a:r>
            <a:br>
              <a:rPr lang="hr-BA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r-BA" dirty="0" smtClean="0"/>
              <a:t>  </a:t>
            </a:r>
            <a:r>
              <a:rPr lang="en-US" dirty="0" smtClean="0"/>
              <a:t>ASF  </a:t>
            </a:r>
            <a:r>
              <a:rPr lang="en-US" dirty="0" smtClean="0"/>
              <a:t>(</a:t>
            </a:r>
            <a:r>
              <a:rPr lang="en-US" dirty="0" err="1" smtClean="0"/>
              <a:t>akronim</a:t>
            </a:r>
            <a:r>
              <a:rPr lang="en-US" dirty="0" smtClean="0"/>
              <a:t>  </a:t>
            </a:r>
            <a:r>
              <a:rPr lang="en-US" dirty="0" err="1" smtClean="0"/>
              <a:t>od</a:t>
            </a:r>
            <a:r>
              <a:rPr lang="en-US" dirty="0" smtClean="0"/>
              <a:t>  Advanced  Systems  Format)  je  format  </a:t>
            </a:r>
            <a:r>
              <a:rPr lang="en-US" dirty="0" err="1" smtClean="0"/>
              <a:t>sličan</a:t>
            </a:r>
            <a:r>
              <a:rPr lang="en-US" dirty="0" smtClean="0"/>
              <a:t> AVI-</a:t>
            </a:r>
            <a:r>
              <a:rPr lang="en-US" dirty="0" err="1" smtClean="0"/>
              <a:t>ju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tome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stvoren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Microsofta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kontejnerski</a:t>
            </a:r>
            <a:r>
              <a:rPr lang="en-US" dirty="0" smtClean="0"/>
              <a:t> format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</a:t>
            </a:r>
            <a:r>
              <a:rPr lang="en-US" dirty="0" err="1" smtClean="0"/>
              <a:t>različite</a:t>
            </a:r>
            <a:r>
              <a:rPr lang="en-US" dirty="0" smtClean="0"/>
              <a:t> </a:t>
            </a:r>
            <a:r>
              <a:rPr lang="en-US" dirty="0" err="1" smtClean="0"/>
              <a:t>kodeke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kompresiju</a:t>
            </a:r>
            <a:r>
              <a:rPr lang="en-US" dirty="0" smtClean="0"/>
              <a:t> </a:t>
            </a:r>
            <a:r>
              <a:rPr lang="en-US" dirty="0" err="1" smtClean="0"/>
              <a:t>datoteka</a:t>
            </a:r>
            <a:r>
              <a:rPr lang="en-US" dirty="0" smtClean="0"/>
              <a:t>. </a:t>
            </a:r>
            <a:r>
              <a:rPr lang="en-US" dirty="0" err="1" smtClean="0"/>
              <a:t>Reprodukcija</a:t>
            </a:r>
            <a:r>
              <a:rPr lang="en-US" dirty="0" smtClean="0"/>
              <a:t>  je  </a:t>
            </a:r>
            <a:r>
              <a:rPr lang="en-US" dirty="0" err="1" smtClean="0"/>
              <a:t>ograničena</a:t>
            </a:r>
            <a:r>
              <a:rPr lang="en-US" dirty="0" smtClean="0"/>
              <a:t>  </a:t>
            </a:r>
            <a:r>
              <a:rPr lang="en-US" dirty="0" err="1" smtClean="0"/>
              <a:t>po</a:t>
            </a:r>
            <a:r>
              <a:rPr lang="en-US" dirty="0" smtClean="0"/>
              <a:t>  </a:t>
            </a:r>
            <a:r>
              <a:rPr lang="en-US" dirty="0" err="1" smtClean="0"/>
              <a:t>defaultu</a:t>
            </a:r>
            <a:r>
              <a:rPr lang="en-US" dirty="0" smtClean="0"/>
              <a:t>  </a:t>
            </a:r>
            <a:r>
              <a:rPr lang="en-US" dirty="0" err="1" smtClean="0"/>
              <a:t>na</a:t>
            </a:r>
            <a:r>
              <a:rPr lang="en-US" dirty="0" smtClean="0"/>
              <a:t>  WMP,  </a:t>
            </a:r>
            <a:r>
              <a:rPr lang="en-US" dirty="0" err="1" smtClean="0"/>
              <a:t>ali</a:t>
            </a:r>
            <a:r>
              <a:rPr lang="en-US" dirty="0" smtClean="0"/>
              <a:t>  </a:t>
            </a:r>
            <a:r>
              <a:rPr lang="en-US" dirty="0" err="1" smtClean="0"/>
              <a:t>ga</a:t>
            </a:r>
            <a:r>
              <a:rPr lang="en-US" dirty="0" smtClean="0"/>
              <a:t>  </a:t>
            </a:r>
            <a:r>
              <a:rPr lang="en-US" dirty="0" err="1" smtClean="0"/>
              <a:t>najsvestraniji</a:t>
            </a:r>
            <a:r>
              <a:rPr lang="en-US" dirty="0" smtClean="0"/>
              <a:t> player </a:t>
            </a:r>
            <a:r>
              <a:rPr lang="en-US" dirty="0" err="1" smtClean="0"/>
              <a:t>današnjice</a:t>
            </a:r>
            <a:r>
              <a:rPr lang="en-US" dirty="0" smtClean="0"/>
              <a:t> VLC </a:t>
            </a:r>
            <a:r>
              <a:rPr lang="en-US" dirty="0" err="1" smtClean="0"/>
              <a:t>reproducira</a:t>
            </a:r>
            <a:r>
              <a:rPr lang="en-US" dirty="0" smtClean="0"/>
              <a:t> </a:t>
            </a:r>
            <a:r>
              <a:rPr lang="en-US" dirty="0" err="1" smtClean="0"/>
              <a:t>također</a:t>
            </a:r>
            <a:r>
              <a:rPr lang="en-US" dirty="0" smtClean="0"/>
              <a:t>. ASF se </a:t>
            </a:r>
            <a:r>
              <a:rPr lang="en-US" dirty="0" err="1" smtClean="0"/>
              <a:t>najčešće</a:t>
            </a:r>
            <a:r>
              <a:rPr lang="en-US" dirty="0" smtClean="0"/>
              <a:t> </a:t>
            </a:r>
            <a:r>
              <a:rPr lang="en-US" dirty="0" err="1" smtClean="0"/>
              <a:t>koristi</a:t>
            </a:r>
            <a:r>
              <a:rPr lang="en-US" dirty="0" smtClean="0"/>
              <a:t>  </a:t>
            </a:r>
            <a:r>
              <a:rPr lang="en-US" dirty="0" err="1" smtClean="0"/>
              <a:t>kod</a:t>
            </a:r>
            <a:r>
              <a:rPr lang="en-US" dirty="0" smtClean="0"/>
              <a:t> "streaming" </a:t>
            </a:r>
            <a:r>
              <a:rPr lang="en-US" dirty="0" err="1" smtClean="0"/>
              <a:t>videa</a:t>
            </a:r>
            <a:r>
              <a:rPr lang="en-US" dirty="0" smtClean="0"/>
              <a:t> </a:t>
            </a:r>
            <a:r>
              <a:rPr lang="en-US" dirty="0" err="1" smtClean="0"/>
              <a:t>jer</a:t>
            </a:r>
            <a:r>
              <a:rPr lang="en-US" dirty="0" smtClean="0"/>
              <a:t> se video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početi</a:t>
            </a:r>
            <a:r>
              <a:rPr lang="en-US" dirty="0" smtClean="0"/>
              <a:t> </a:t>
            </a:r>
            <a:r>
              <a:rPr lang="en-US" dirty="0" err="1" smtClean="0"/>
              <a:t>gledati</a:t>
            </a:r>
            <a:r>
              <a:rPr lang="en-US" dirty="0" smtClean="0"/>
              <a:t> </a:t>
            </a:r>
            <a:r>
              <a:rPr lang="en-US" dirty="0" err="1" smtClean="0"/>
              <a:t>prije</a:t>
            </a:r>
            <a:r>
              <a:rPr lang="en-US" dirty="0" smtClean="0"/>
              <a:t> </a:t>
            </a:r>
            <a:r>
              <a:rPr lang="en-US" dirty="0" err="1" smtClean="0"/>
              <a:t>nego</a:t>
            </a:r>
            <a:r>
              <a:rPr lang="en-US" dirty="0" smtClean="0"/>
              <a:t> se </a:t>
            </a:r>
            <a:r>
              <a:rPr lang="en-US" dirty="0" err="1" smtClean="0"/>
              <a:t>cijeli</a:t>
            </a:r>
            <a:r>
              <a:rPr lang="en-US" dirty="0" smtClean="0"/>
              <a:t> video </a:t>
            </a:r>
            <a:r>
              <a:rPr lang="en-US" dirty="0" err="1" smtClean="0"/>
              <a:t>učitao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je </a:t>
            </a:r>
            <a:r>
              <a:rPr lang="en-US" dirty="0" err="1" smtClean="0"/>
              <a:t>dosta</a:t>
            </a:r>
            <a:r>
              <a:rPr lang="en-US" dirty="0" smtClean="0"/>
              <a:t> </a:t>
            </a:r>
            <a:r>
              <a:rPr lang="en-US" dirty="0" err="1" smtClean="0"/>
              <a:t>zgodno</a:t>
            </a:r>
            <a:r>
              <a:rPr lang="en-US" dirty="0" smtClean="0"/>
              <a:t>. Oni </a:t>
            </a:r>
            <a:r>
              <a:rPr lang="en-US" dirty="0" err="1" smtClean="0"/>
              <a:t>koji</a:t>
            </a:r>
            <a:r>
              <a:rPr lang="en-US" dirty="0" smtClean="0"/>
              <a:t> bi </a:t>
            </a:r>
            <a:r>
              <a:rPr lang="en-US" dirty="0" err="1" smtClean="0"/>
              <a:t>htjeli</a:t>
            </a:r>
            <a:r>
              <a:rPr lang="en-US" dirty="0" smtClean="0"/>
              <a:t> </a:t>
            </a:r>
            <a:r>
              <a:rPr lang="en-US" dirty="0" err="1" smtClean="0"/>
              <a:t>prebaciti</a:t>
            </a:r>
            <a:r>
              <a:rPr lang="en-US" dirty="0" smtClean="0"/>
              <a:t> </a:t>
            </a:r>
            <a:r>
              <a:rPr lang="en-US" dirty="0" err="1" smtClean="0"/>
              <a:t>svoje</a:t>
            </a:r>
            <a:r>
              <a:rPr lang="en-US" dirty="0" smtClean="0"/>
              <a:t> ASF  </a:t>
            </a:r>
            <a:r>
              <a:rPr lang="en-US" dirty="0" err="1" smtClean="0"/>
              <a:t>datoteke</a:t>
            </a:r>
            <a:r>
              <a:rPr lang="en-US" dirty="0" smtClean="0"/>
              <a:t> u </a:t>
            </a:r>
            <a:r>
              <a:rPr lang="en-US" dirty="0" err="1" smtClean="0"/>
              <a:t>drugi</a:t>
            </a:r>
            <a:r>
              <a:rPr lang="en-US" dirty="0" smtClean="0"/>
              <a:t> format </a:t>
            </a:r>
            <a:r>
              <a:rPr lang="en-US" dirty="0" err="1" smtClean="0"/>
              <a:t>mogu</a:t>
            </a:r>
            <a:r>
              <a:rPr lang="en-US" dirty="0" smtClean="0"/>
              <a:t> to </a:t>
            </a:r>
            <a:r>
              <a:rPr lang="en-US" dirty="0" err="1" smtClean="0"/>
              <a:t>učiniti</a:t>
            </a:r>
            <a:r>
              <a:rPr lang="en-US" dirty="0" smtClean="0"/>
              <a:t> </a:t>
            </a:r>
            <a:r>
              <a:rPr lang="en-US" dirty="0" err="1" smtClean="0"/>
              <a:t>pomoću</a:t>
            </a:r>
            <a:r>
              <a:rPr lang="en-US" dirty="0" smtClean="0"/>
              <a:t> Total Movie </a:t>
            </a:r>
            <a:r>
              <a:rPr lang="en-US" dirty="0" err="1" smtClean="0"/>
              <a:t>Convertera</a:t>
            </a:r>
            <a:r>
              <a:rPr lang="en-US" dirty="0" smtClean="0"/>
              <a:t>.</a:t>
            </a: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BA" b="1" dirty="0" smtClean="0"/>
              <a:t/>
            </a:r>
            <a:br>
              <a:rPr lang="hr-BA" b="1" dirty="0" smtClean="0"/>
            </a:br>
            <a:r>
              <a:rPr lang="hr-BA" b="1" dirty="0" smtClean="0"/>
              <a:t>WMV</a:t>
            </a:r>
            <a:r>
              <a:rPr lang="hr-BA" b="1" dirty="0" smtClean="0"/>
              <a:t/>
            </a:r>
            <a:br>
              <a:rPr lang="hr-BA" b="1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s-Latn-BA" dirty="0" smtClean="0"/>
              <a:t>	</a:t>
            </a:r>
            <a:r>
              <a:rPr lang="en-US" dirty="0" err="1" smtClean="0"/>
              <a:t>Veoma</a:t>
            </a:r>
            <a:r>
              <a:rPr lang="en-US" dirty="0" smtClean="0"/>
              <a:t>  </a:t>
            </a:r>
            <a:r>
              <a:rPr lang="en-US" dirty="0" err="1" smtClean="0"/>
              <a:t>sličan</a:t>
            </a:r>
            <a:r>
              <a:rPr lang="en-US" dirty="0" smtClean="0"/>
              <a:t>  ASF-u,  WMV  (Windows  Media Video) je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sve</a:t>
            </a:r>
            <a:r>
              <a:rPr lang="en-US" dirty="0" smtClean="0"/>
              <a:t> </a:t>
            </a:r>
            <a:r>
              <a:rPr lang="en-US" dirty="0" err="1" smtClean="0"/>
              <a:t>praktične</a:t>
            </a:r>
            <a:r>
              <a:rPr lang="en-US" dirty="0" smtClean="0"/>
              <a:t> </a:t>
            </a:r>
            <a:r>
              <a:rPr lang="en-US" dirty="0" err="1" smtClean="0"/>
              <a:t>svrhe</a:t>
            </a:r>
            <a:r>
              <a:rPr lang="en-US" dirty="0" smtClean="0"/>
              <a:t>  u  </a:t>
            </a:r>
            <a:r>
              <a:rPr lang="en-US" dirty="0" err="1" smtClean="0"/>
              <a:t>biti</a:t>
            </a:r>
            <a:r>
              <a:rPr lang="en-US" dirty="0" smtClean="0"/>
              <a:t>  ASF  </a:t>
            </a:r>
            <a:r>
              <a:rPr lang="en-US" dirty="0" err="1" smtClean="0"/>
              <a:t>datoteka</a:t>
            </a:r>
            <a:r>
              <a:rPr lang="en-US" dirty="0" smtClean="0"/>
              <a:t>,  </a:t>
            </a:r>
            <a:r>
              <a:rPr lang="en-US" dirty="0" err="1" smtClean="0"/>
              <a:t>samo</a:t>
            </a:r>
            <a:r>
              <a:rPr lang="en-US" dirty="0" smtClean="0"/>
              <a:t>  </a:t>
            </a:r>
            <a:r>
              <a:rPr lang="en-US" dirty="0" err="1" smtClean="0"/>
              <a:t>sa</a:t>
            </a:r>
            <a:r>
              <a:rPr lang="en-US" dirty="0" smtClean="0"/>
              <a:t>  </a:t>
            </a:r>
            <a:r>
              <a:rPr lang="en-US" dirty="0" err="1" smtClean="0"/>
              <a:t>specifičnim</a:t>
            </a:r>
            <a:r>
              <a:rPr lang="en-US" dirty="0" smtClean="0"/>
              <a:t> </a:t>
            </a:r>
            <a:r>
              <a:rPr lang="en-US" dirty="0" err="1" smtClean="0"/>
              <a:t>kodekom</a:t>
            </a:r>
            <a:r>
              <a:rPr lang="en-US" dirty="0" smtClean="0"/>
              <a:t> - WMV </a:t>
            </a:r>
            <a:r>
              <a:rPr lang="en-US" dirty="0" err="1" smtClean="0"/>
              <a:t>kodekom.Po</a:t>
            </a:r>
            <a:r>
              <a:rPr lang="en-US" dirty="0" smtClean="0"/>
              <a:t> </a:t>
            </a:r>
            <a:r>
              <a:rPr lang="en-US" dirty="0" err="1" smtClean="0"/>
              <a:t>defaultu</a:t>
            </a:r>
            <a:r>
              <a:rPr lang="en-US" dirty="0" smtClean="0"/>
              <a:t> </a:t>
            </a:r>
            <a:r>
              <a:rPr lang="en-US" dirty="0" err="1" smtClean="0"/>
              <a:t>ovaj</a:t>
            </a:r>
            <a:r>
              <a:rPr lang="en-US" dirty="0" smtClean="0"/>
              <a:t> je format </a:t>
            </a:r>
            <a:r>
              <a:rPr lang="en-US" dirty="0" err="1" smtClean="0"/>
              <a:t>namijenjen</a:t>
            </a:r>
            <a:r>
              <a:rPr lang="en-US" dirty="0" smtClean="0"/>
              <a:t> </a:t>
            </a:r>
            <a:r>
              <a:rPr lang="en-US" dirty="0" err="1" smtClean="0"/>
              <a:t>reproduciranju</a:t>
            </a:r>
            <a:r>
              <a:rPr lang="en-US" dirty="0" smtClean="0"/>
              <a:t> </a:t>
            </a:r>
            <a:r>
              <a:rPr lang="en-US" dirty="0" err="1" smtClean="0"/>
              <a:t>unutar</a:t>
            </a:r>
            <a:r>
              <a:rPr lang="en-US" dirty="0" smtClean="0"/>
              <a:t> Windows Media </a:t>
            </a:r>
            <a:r>
              <a:rPr lang="en-US" dirty="0" err="1" smtClean="0"/>
              <a:t>Playera</a:t>
            </a:r>
            <a:r>
              <a:rPr lang="en-US" dirty="0" smtClean="0"/>
              <a:t>,  </a:t>
            </a:r>
            <a:r>
              <a:rPr lang="en-US" dirty="0" err="1" smtClean="0"/>
              <a:t>ali</a:t>
            </a:r>
            <a:r>
              <a:rPr lang="en-US" dirty="0" smtClean="0"/>
              <a:t>  to  je  </a:t>
            </a:r>
            <a:r>
              <a:rPr lang="en-US" dirty="0" err="1" smtClean="0"/>
              <a:t>moguće</a:t>
            </a:r>
            <a:r>
              <a:rPr lang="en-US" dirty="0" smtClean="0"/>
              <a:t>  </a:t>
            </a:r>
            <a:r>
              <a:rPr lang="en-US" dirty="0" err="1" smtClean="0"/>
              <a:t>i</a:t>
            </a:r>
            <a:r>
              <a:rPr lang="en-US" dirty="0" smtClean="0"/>
              <a:t>  </a:t>
            </a:r>
            <a:r>
              <a:rPr lang="en-US" dirty="0" err="1" smtClean="0"/>
              <a:t>preko</a:t>
            </a:r>
            <a:r>
              <a:rPr lang="en-US" dirty="0" smtClean="0"/>
              <a:t>  VLC  </a:t>
            </a:r>
            <a:r>
              <a:rPr lang="en-US" dirty="0" err="1" smtClean="0"/>
              <a:t>ili</a:t>
            </a:r>
            <a:r>
              <a:rPr lang="en-US" dirty="0" smtClean="0"/>
              <a:t>  GOM  playera.WMV je </a:t>
            </a:r>
            <a:r>
              <a:rPr lang="en-US" dirty="0" err="1" smtClean="0"/>
              <a:t>rasprostranjen</a:t>
            </a:r>
            <a:r>
              <a:rPr lang="en-US" dirty="0" smtClean="0"/>
              <a:t> u "streaming"  video  </a:t>
            </a:r>
            <a:r>
              <a:rPr lang="en-US" dirty="0" err="1" smtClean="0"/>
              <a:t>domeni</a:t>
            </a:r>
            <a:r>
              <a:rPr lang="en-US" dirty="0" smtClean="0"/>
              <a:t>  </a:t>
            </a:r>
            <a:r>
              <a:rPr lang="en-US" dirty="0" err="1" smtClean="0"/>
              <a:t>formata</a:t>
            </a:r>
            <a:r>
              <a:rPr lang="en-US" dirty="0" smtClean="0"/>
              <a:t>  </a:t>
            </a:r>
            <a:r>
              <a:rPr lang="en-US" dirty="0" err="1" smtClean="0"/>
              <a:t>prisutnih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Internetu</a:t>
            </a:r>
            <a:r>
              <a:rPr lang="en-US" dirty="0" smtClean="0"/>
              <a:t>, </a:t>
            </a:r>
            <a:r>
              <a:rPr lang="en-US" dirty="0" err="1" smtClean="0"/>
              <a:t>makar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</a:t>
            </a:r>
            <a:r>
              <a:rPr lang="en-US" dirty="0" err="1" smtClean="0"/>
              <a:t>prije</a:t>
            </a:r>
            <a:r>
              <a:rPr lang="en-US" dirty="0" smtClean="0"/>
              <a:t> </a:t>
            </a:r>
            <a:r>
              <a:rPr lang="en-US" dirty="0" err="1" smtClean="0"/>
              <a:t>nego</a:t>
            </a:r>
            <a:r>
              <a:rPr lang="en-US" dirty="0" smtClean="0"/>
              <a:t> </a:t>
            </a:r>
            <a:r>
              <a:rPr lang="en-US" dirty="0" err="1" smtClean="0"/>
              <a:t>danas</a:t>
            </a:r>
            <a:r>
              <a:rPr lang="en-US" dirty="0" smtClean="0"/>
              <a:t> .</a:t>
            </a:r>
            <a:endParaRPr lang="hr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r-BA" b="1" dirty="0" smtClean="0"/>
              <a:t/>
            </a:r>
            <a:br>
              <a:rPr lang="hr-BA" b="1" dirty="0" smtClean="0"/>
            </a:br>
            <a:r>
              <a:rPr lang="hr-BA" b="1" dirty="0" smtClean="0"/>
              <a:t>Real Media</a:t>
            </a:r>
            <a:r>
              <a:rPr lang="hr-BA" b="1" dirty="0" smtClean="0"/>
              <a:t/>
            </a:r>
            <a:br>
              <a:rPr lang="hr-BA" b="1" dirty="0" smtClean="0"/>
            </a:br>
            <a:endParaRPr lang="bs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bs-Latn-BA" dirty="0" smtClean="0"/>
              <a:t> </a:t>
            </a:r>
            <a:r>
              <a:rPr lang="bs-Latn-BA" dirty="0" smtClean="0"/>
              <a:t>   </a:t>
            </a:r>
            <a:r>
              <a:rPr lang="en-US" dirty="0" err="1" smtClean="0"/>
              <a:t>Još</a:t>
            </a:r>
            <a:r>
              <a:rPr lang="en-US" dirty="0" smtClean="0"/>
              <a:t>  </a:t>
            </a:r>
            <a:r>
              <a:rPr lang="en-US" dirty="0" err="1" smtClean="0"/>
              <a:t>jedan</a:t>
            </a:r>
            <a:r>
              <a:rPr lang="en-US" dirty="0" smtClean="0"/>
              <a:t>  </a:t>
            </a:r>
            <a:r>
              <a:rPr lang="en-US" dirty="0" err="1" smtClean="0"/>
              <a:t>dosta</a:t>
            </a:r>
            <a:r>
              <a:rPr lang="en-US" dirty="0" smtClean="0"/>
              <a:t>  </a:t>
            </a:r>
            <a:r>
              <a:rPr lang="en-US" dirty="0" err="1" smtClean="0"/>
              <a:t>specifičan</a:t>
            </a:r>
            <a:r>
              <a:rPr lang="en-US" dirty="0" smtClean="0"/>
              <a:t>  format  </a:t>
            </a:r>
            <a:r>
              <a:rPr lang="en-US" dirty="0" err="1" smtClean="0"/>
              <a:t>videa</a:t>
            </a:r>
            <a:r>
              <a:rPr lang="en-US" dirty="0" smtClean="0"/>
              <a:t>,  a  </a:t>
            </a:r>
            <a:r>
              <a:rPr lang="en-US" dirty="0" err="1" smtClean="0"/>
              <a:t>i</a:t>
            </a:r>
            <a:r>
              <a:rPr lang="en-US" dirty="0" smtClean="0"/>
              <a:t>  </a:t>
            </a:r>
            <a:r>
              <a:rPr lang="en-US" dirty="0" err="1" smtClean="0"/>
              <a:t>samog</a:t>
            </a:r>
            <a:r>
              <a:rPr lang="en-US" dirty="0" smtClean="0"/>
              <a:t>  </a:t>
            </a:r>
            <a:r>
              <a:rPr lang="en-US" dirty="0" err="1" smtClean="0"/>
              <a:t>playera</a:t>
            </a:r>
            <a:r>
              <a:rPr lang="en-US" dirty="0" smtClean="0"/>
              <a:t>  je  Real  Media,  </a:t>
            </a:r>
            <a:r>
              <a:rPr lang="en-US" dirty="0" err="1" smtClean="0"/>
              <a:t>danas</a:t>
            </a:r>
            <a:r>
              <a:rPr lang="en-US" dirty="0" smtClean="0"/>
              <a:t>  </a:t>
            </a:r>
            <a:r>
              <a:rPr lang="en-US" dirty="0" err="1" smtClean="0"/>
              <a:t>malo</a:t>
            </a:r>
            <a:r>
              <a:rPr lang="en-US" dirty="0" smtClean="0"/>
              <a:t>  </a:t>
            </a:r>
            <a:r>
              <a:rPr lang="en-US" dirty="0" err="1" smtClean="0"/>
              <a:t>manje</a:t>
            </a:r>
            <a:r>
              <a:rPr lang="en-US" dirty="0" smtClean="0"/>
              <a:t>  </a:t>
            </a:r>
            <a:r>
              <a:rPr lang="en-US" dirty="0" err="1" smtClean="0"/>
              <a:t>popularan</a:t>
            </a:r>
            <a:r>
              <a:rPr lang="en-US" dirty="0" smtClean="0"/>
              <a:t> </a:t>
            </a:r>
            <a:r>
              <a:rPr lang="en-US" dirty="0" err="1" smtClean="0"/>
              <a:t>nego</a:t>
            </a:r>
            <a:r>
              <a:rPr lang="en-US" dirty="0" smtClean="0"/>
              <a:t> </a:t>
            </a:r>
            <a:r>
              <a:rPr lang="en-US" dirty="0" err="1" smtClean="0"/>
              <a:t>prije</a:t>
            </a:r>
            <a:r>
              <a:rPr lang="en-US" dirty="0" smtClean="0"/>
              <a:t> </a:t>
            </a:r>
            <a:r>
              <a:rPr lang="en-US" dirty="0" err="1" smtClean="0"/>
              <a:t>nekoliko</a:t>
            </a:r>
            <a:r>
              <a:rPr lang="en-US" dirty="0" smtClean="0"/>
              <a:t> </a:t>
            </a:r>
            <a:r>
              <a:rPr lang="en-US" dirty="0" err="1" smtClean="0"/>
              <a:t>godina</a:t>
            </a:r>
            <a:r>
              <a:rPr lang="en-US" dirty="0" smtClean="0"/>
              <a:t> </a:t>
            </a:r>
            <a:r>
              <a:rPr lang="en-US" dirty="0" err="1" smtClean="0"/>
              <a:t>kad</a:t>
            </a:r>
            <a:r>
              <a:rPr lang="en-US" dirty="0" smtClean="0"/>
              <a:t> je "streaming" video </a:t>
            </a:r>
            <a:r>
              <a:rPr lang="en-US" dirty="0" err="1" smtClean="0"/>
              <a:t>i</a:t>
            </a:r>
            <a:r>
              <a:rPr lang="en-US" dirty="0" smtClean="0"/>
              <a:t>  audio bio </a:t>
            </a:r>
            <a:r>
              <a:rPr lang="en-US" dirty="0" err="1" smtClean="0"/>
              <a:t>luksuz.Real</a:t>
            </a:r>
            <a:r>
              <a:rPr lang="en-US" dirty="0" smtClean="0"/>
              <a:t> Media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specifičnu</a:t>
            </a:r>
            <a:r>
              <a:rPr lang="en-US" dirty="0" smtClean="0"/>
              <a:t> .</a:t>
            </a:r>
            <a:r>
              <a:rPr lang="en-US" dirty="0" err="1" smtClean="0"/>
              <a:t>rm</a:t>
            </a:r>
            <a:r>
              <a:rPr lang="en-US" dirty="0" smtClean="0"/>
              <a:t> </a:t>
            </a:r>
            <a:r>
              <a:rPr lang="en-US" dirty="0" err="1" smtClean="0"/>
              <a:t>ekstenziju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se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reproducirati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RM </a:t>
            </a:r>
            <a:r>
              <a:rPr lang="en-US" dirty="0" err="1" smtClean="0"/>
              <a:t>Playeru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 </a:t>
            </a:r>
            <a:r>
              <a:rPr lang="en-US" dirty="0" err="1" smtClean="0"/>
              <a:t>na</a:t>
            </a:r>
            <a:r>
              <a:rPr lang="en-US" dirty="0" smtClean="0"/>
              <a:t>  VLC-u  </a:t>
            </a:r>
            <a:r>
              <a:rPr lang="en-US" dirty="0" err="1" smtClean="0"/>
              <a:t>koji</a:t>
            </a:r>
            <a:r>
              <a:rPr lang="en-US" dirty="0" smtClean="0"/>
              <a:t>  </a:t>
            </a:r>
            <a:r>
              <a:rPr lang="en-US" dirty="0" err="1" smtClean="0"/>
              <a:t>ima</a:t>
            </a:r>
            <a:r>
              <a:rPr lang="en-US" dirty="0" smtClean="0"/>
              <a:t>  </a:t>
            </a:r>
            <a:r>
              <a:rPr lang="en-US" dirty="0" err="1" smtClean="0"/>
              <a:t>samo</a:t>
            </a:r>
            <a:r>
              <a:rPr lang="en-US" dirty="0" smtClean="0"/>
              <a:t>  </a:t>
            </a:r>
            <a:r>
              <a:rPr lang="en-US" dirty="0" err="1" smtClean="0"/>
              <a:t>djelomičnu</a:t>
            </a:r>
            <a:r>
              <a:rPr lang="en-US" dirty="0" smtClean="0"/>
              <a:t>  </a:t>
            </a:r>
            <a:r>
              <a:rPr lang="en-US" dirty="0" err="1" smtClean="0"/>
              <a:t>podršku</a:t>
            </a:r>
            <a:r>
              <a:rPr lang="en-US" dirty="0" smtClean="0"/>
              <a:t>  </a:t>
            </a:r>
            <a:r>
              <a:rPr lang="en-US" dirty="0" err="1" smtClean="0"/>
              <a:t>za</a:t>
            </a:r>
            <a:r>
              <a:rPr lang="en-US" dirty="0" smtClean="0"/>
              <a:t>  </a:t>
            </a:r>
            <a:r>
              <a:rPr lang="en-US" dirty="0" err="1" smtClean="0"/>
              <a:t>ovaj</a:t>
            </a:r>
            <a:r>
              <a:rPr lang="en-US" dirty="0" smtClean="0"/>
              <a:t> format, a </a:t>
            </a:r>
            <a:r>
              <a:rPr lang="en-US" dirty="0" err="1" smtClean="0"/>
              <a:t>sam</a:t>
            </a:r>
            <a:r>
              <a:rPr lang="en-US" dirty="0" smtClean="0"/>
              <a:t> format je </a:t>
            </a:r>
            <a:r>
              <a:rPr lang="en-US" dirty="0" err="1" smtClean="0"/>
              <a:t>vrlo</a:t>
            </a:r>
            <a:r>
              <a:rPr lang="en-US" dirty="0" smtClean="0"/>
              <a:t> </a:t>
            </a:r>
            <a:r>
              <a:rPr lang="en-US" dirty="0" err="1" smtClean="0"/>
              <a:t>prikladan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"streaming"  video </a:t>
            </a:r>
            <a:r>
              <a:rPr lang="en-US" dirty="0" err="1" smtClean="0"/>
              <a:t>i</a:t>
            </a:r>
            <a:r>
              <a:rPr lang="en-US" dirty="0" smtClean="0"/>
              <a:t> audio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čemu</a:t>
            </a:r>
            <a:r>
              <a:rPr lang="en-US" dirty="0" smtClean="0"/>
              <a:t> je u </a:t>
            </a:r>
            <a:r>
              <a:rPr lang="en-US" dirty="0" err="1" smtClean="0"/>
              <a:t>počecima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zaradio</a:t>
            </a:r>
            <a:r>
              <a:rPr lang="en-US" dirty="0" smtClean="0"/>
              <a:t> </a:t>
            </a:r>
            <a:r>
              <a:rPr lang="en-US" dirty="0" err="1" smtClean="0"/>
              <a:t>popularnost</a:t>
            </a:r>
            <a:r>
              <a:rPr lang="en-US" dirty="0" smtClean="0"/>
              <a:t>. Danas  </a:t>
            </a:r>
            <a:r>
              <a:rPr lang="en-US" dirty="0" err="1" smtClean="0"/>
              <a:t>omogućuje</a:t>
            </a:r>
            <a:r>
              <a:rPr lang="en-US" dirty="0" smtClean="0"/>
              <a:t>  </a:t>
            </a:r>
            <a:r>
              <a:rPr lang="en-US" dirty="0" err="1" smtClean="0"/>
              <a:t>korisnicima</a:t>
            </a:r>
            <a:r>
              <a:rPr lang="en-US" dirty="0" smtClean="0"/>
              <a:t>  </a:t>
            </a:r>
            <a:r>
              <a:rPr lang="en-US" dirty="0" err="1" smtClean="0"/>
              <a:t>gledanje</a:t>
            </a:r>
            <a:r>
              <a:rPr lang="en-US" dirty="0" smtClean="0"/>
              <a:t>  </a:t>
            </a:r>
            <a:r>
              <a:rPr lang="en-US" dirty="0" err="1" smtClean="0"/>
              <a:t>raznih</a:t>
            </a:r>
            <a:r>
              <a:rPr lang="en-US" dirty="0" smtClean="0"/>
              <a:t>  TV </a:t>
            </a:r>
            <a:r>
              <a:rPr lang="en-US" dirty="0" err="1" smtClean="0"/>
              <a:t>stanica</a:t>
            </a:r>
            <a:r>
              <a:rPr lang="en-US" dirty="0" smtClean="0"/>
              <a:t> </a:t>
            </a:r>
            <a:r>
              <a:rPr lang="en-US" dirty="0" err="1" smtClean="0"/>
              <a:t>uživo</a:t>
            </a:r>
            <a:r>
              <a:rPr lang="en-US" dirty="0" smtClean="0"/>
              <a:t> </a:t>
            </a:r>
            <a:r>
              <a:rPr lang="en-US" dirty="0" err="1" smtClean="0"/>
              <a:t>preko</a:t>
            </a:r>
            <a:r>
              <a:rPr lang="en-US" dirty="0" smtClean="0"/>
              <a:t>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mjesečne</a:t>
            </a:r>
            <a:r>
              <a:rPr lang="en-US" dirty="0" smtClean="0"/>
              <a:t> </a:t>
            </a:r>
            <a:r>
              <a:rPr lang="en-US" dirty="0" err="1" smtClean="0"/>
              <a:t>pretplate</a:t>
            </a:r>
            <a:endParaRPr lang="hr-BA" dirty="0" smtClean="0"/>
          </a:p>
          <a:p>
            <a:pPr>
              <a:buNone/>
            </a:pPr>
            <a:endParaRPr lang="bs-Latn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BA" dirty="0" smtClean="0"/>
          </a:p>
          <a:p>
            <a:endParaRPr lang="hr-BA" dirty="0" smtClean="0"/>
          </a:p>
          <a:p>
            <a:endParaRPr lang="hr-BA" dirty="0" smtClean="0"/>
          </a:p>
          <a:p>
            <a:endParaRPr lang="hr-BA" dirty="0" smtClean="0"/>
          </a:p>
          <a:p>
            <a:endParaRPr lang="hr-BA" dirty="0" smtClean="0"/>
          </a:p>
          <a:p>
            <a:endParaRPr lang="hr-BA" dirty="0" smtClean="0"/>
          </a:p>
          <a:p>
            <a:pPr>
              <a:buNone/>
            </a:pPr>
            <a:r>
              <a:rPr lang="en-US" dirty="0" err="1" smtClean="0"/>
              <a:t>Slika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 smtClean="0"/>
              <a:t>(Real media </a:t>
            </a:r>
            <a:r>
              <a:rPr lang="en-US" dirty="0" err="1" smtClean="0"/>
              <a:t>plajer</a:t>
            </a:r>
            <a:r>
              <a:rPr lang="en-US" dirty="0" smtClean="0"/>
              <a:t>)</a:t>
            </a:r>
            <a:endParaRPr lang="hr-BA" dirty="0" smtClean="0"/>
          </a:p>
          <a:p>
            <a:endParaRPr lang="hr-BA" dirty="0"/>
          </a:p>
        </p:txBody>
      </p:sp>
      <p:pic>
        <p:nvPicPr>
          <p:cNvPr id="6" name="Picture 5" descr="C:\Users\Kenan\Desktop\real_media_screencaptur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928670"/>
            <a:ext cx="5072098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FLV</a:t>
            </a:r>
            <a:r>
              <a:rPr lang="hr-BA" b="1" dirty="0" smtClean="0"/>
              <a:t/>
            </a:r>
            <a:br>
              <a:rPr lang="hr-BA" b="1" dirty="0" smtClean="0"/>
            </a:br>
            <a:endParaRPr lang="hr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r-BA" dirty="0" smtClean="0"/>
              <a:t>     </a:t>
            </a:r>
            <a:r>
              <a:rPr lang="en-US" dirty="0" err="1" smtClean="0"/>
              <a:t>Bez</a:t>
            </a:r>
            <a:r>
              <a:rPr lang="en-US" dirty="0" smtClean="0"/>
              <a:t> </a:t>
            </a:r>
            <a:r>
              <a:rPr lang="en-US" dirty="0" err="1" smtClean="0"/>
              <a:t>sumnje</a:t>
            </a:r>
            <a:r>
              <a:rPr lang="en-US" dirty="0" smtClean="0"/>
              <a:t> </a:t>
            </a:r>
            <a:r>
              <a:rPr lang="en-US" dirty="0" err="1" smtClean="0"/>
              <a:t>ste</a:t>
            </a:r>
            <a:r>
              <a:rPr lang="en-US" dirty="0" smtClean="0"/>
              <a:t> bar </a:t>
            </a:r>
            <a:r>
              <a:rPr lang="en-US" dirty="0" err="1" smtClean="0"/>
              <a:t>jednom</a:t>
            </a:r>
            <a:r>
              <a:rPr lang="en-US" dirty="0" smtClean="0"/>
              <a:t> u </a:t>
            </a:r>
            <a:r>
              <a:rPr lang="en-US" dirty="0" err="1" smtClean="0"/>
              <a:t>životu</a:t>
            </a:r>
            <a:r>
              <a:rPr lang="en-US" dirty="0" smtClean="0"/>
              <a:t> </a:t>
            </a:r>
            <a:r>
              <a:rPr lang="en-US" dirty="0" err="1" smtClean="0"/>
              <a:t>gledali</a:t>
            </a:r>
            <a:r>
              <a:rPr lang="en-US" dirty="0" smtClean="0"/>
              <a:t> FLV video </a:t>
            </a:r>
            <a:r>
              <a:rPr lang="en-US" dirty="0" err="1" smtClean="0"/>
              <a:t>isječak</a:t>
            </a:r>
            <a:r>
              <a:rPr lang="en-US" dirty="0" smtClean="0"/>
              <a:t> - </a:t>
            </a:r>
            <a:r>
              <a:rPr lang="en-US" dirty="0" err="1" smtClean="0"/>
              <a:t>znali</a:t>
            </a:r>
            <a:r>
              <a:rPr lang="en-US" dirty="0" smtClean="0"/>
              <a:t> to </a:t>
            </a:r>
            <a:r>
              <a:rPr lang="en-US" dirty="0" err="1" smtClean="0"/>
              <a:t>ili</a:t>
            </a:r>
            <a:r>
              <a:rPr lang="en-US" dirty="0" smtClean="0"/>
              <a:t> ne. FLV je </a:t>
            </a:r>
            <a:r>
              <a:rPr lang="en-US" dirty="0" err="1" smtClean="0"/>
              <a:t>kratica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Flash Video.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surfate</a:t>
            </a:r>
            <a:r>
              <a:rPr lang="en-US" dirty="0" smtClean="0"/>
              <a:t> </a:t>
            </a:r>
            <a:r>
              <a:rPr lang="en-US" dirty="0" err="1" smtClean="0"/>
              <a:t>webom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naiđete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stranicu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kojoj</a:t>
            </a:r>
            <a:r>
              <a:rPr lang="en-US" dirty="0" smtClean="0"/>
              <a:t> se </a:t>
            </a:r>
            <a:r>
              <a:rPr lang="en-US" dirty="0" err="1" smtClean="0"/>
              <a:t>reproducira</a:t>
            </a:r>
            <a:r>
              <a:rPr lang="en-US" dirty="0" smtClean="0"/>
              <a:t> video, bio to </a:t>
            </a:r>
            <a:r>
              <a:rPr lang="en-US" dirty="0" err="1" smtClean="0"/>
              <a:t>foršpan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film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reklama</a:t>
            </a:r>
            <a:r>
              <a:rPr lang="en-US" dirty="0" smtClean="0"/>
              <a:t> u </a:t>
            </a:r>
            <a:r>
              <a:rPr lang="en-US" dirty="0" err="1" smtClean="0"/>
              <a:t>obliku</a:t>
            </a:r>
            <a:r>
              <a:rPr lang="en-US" dirty="0" smtClean="0"/>
              <a:t> </a:t>
            </a:r>
            <a:r>
              <a:rPr lang="en-US" dirty="0" err="1" smtClean="0"/>
              <a:t>bannera</a:t>
            </a:r>
            <a:r>
              <a:rPr lang="en-US" dirty="0" smtClean="0"/>
              <a:t>, </a:t>
            </a:r>
            <a:r>
              <a:rPr lang="en-US" dirty="0" err="1" smtClean="0"/>
              <a:t>radi</a:t>
            </a:r>
            <a:r>
              <a:rPr lang="en-US" dirty="0" smtClean="0"/>
              <a:t> se o FLV </a:t>
            </a:r>
            <a:r>
              <a:rPr lang="en-US" dirty="0" err="1" smtClean="0"/>
              <a:t>videu</a:t>
            </a:r>
            <a:r>
              <a:rPr lang="en-US" dirty="0" smtClean="0"/>
              <a:t>. </a:t>
            </a:r>
            <a:r>
              <a:rPr lang="en-US" dirty="0" err="1" smtClean="0"/>
              <a:t>Zato</a:t>
            </a:r>
            <a:r>
              <a:rPr lang="en-US" dirty="0" smtClean="0"/>
              <a:t> vas </a:t>
            </a:r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 err="1" smtClean="0"/>
              <a:t>friške</a:t>
            </a:r>
            <a:r>
              <a:rPr lang="en-US" dirty="0" smtClean="0"/>
              <a:t> </a:t>
            </a:r>
            <a:r>
              <a:rPr lang="en-US" dirty="0" err="1" smtClean="0"/>
              <a:t>instalacije</a:t>
            </a:r>
            <a:r>
              <a:rPr lang="en-US" dirty="0" smtClean="0"/>
              <a:t> </a:t>
            </a:r>
            <a:r>
              <a:rPr lang="en-US" dirty="0" err="1" smtClean="0"/>
              <a:t>npr</a:t>
            </a:r>
            <a:r>
              <a:rPr lang="en-US" dirty="0" smtClean="0"/>
              <a:t>. Win XP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odlaska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web </a:t>
            </a:r>
            <a:r>
              <a:rPr lang="en-US" dirty="0" err="1" smtClean="0"/>
              <a:t>traži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skinete</a:t>
            </a:r>
            <a:r>
              <a:rPr lang="en-US" dirty="0" smtClean="0"/>
              <a:t> Flash Video </a:t>
            </a:r>
            <a:r>
              <a:rPr lang="en-US" dirty="0" err="1" smtClean="0"/>
              <a:t>kodek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bi </a:t>
            </a:r>
            <a:r>
              <a:rPr lang="en-US" dirty="0" err="1" smtClean="0"/>
              <a:t>mogao</a:t>
            </a:r>
            <a:r>
              <a:rPr lang="en-US" dirty="0" smtClean="0"/>
              <a:t> </a:t>
            </a:r>
            <a:r>
              <a:rPr lang="en-US" dirty="0" err="1" smtClean="0"/>
              <a:t>prikazati</a:t>
            </a:r>
            <a:r>
              <a:rPr lang="en-US" dirty="0" smtClean="0"/>
              <a:t> </a:t>
            </a:r>
            <a:r>
              <a:rPr lang="en-US" dirty="0" err="1" smtClean="0"/>
              <a:t>puni</a:t>
            </a:r>
            <a:r>
              <a:rPr lang="en-US" dirty="0" smtClean="0"/>
              <a:t> </a:t>
            </a:r>
            <a:r>
              <a:rPr lang="en-US" dirty="0" err="1" smtClean="0"/>
              <a:t>sadržaj</a:t>
            </a:r>
            <a:r>
              <a:rPr lang="en-US" dirty="0" smtClean="0"/>
              <a:t> </a:t>
            </a:r>
            <a:r>
              <a:rPr lang="en-US" dirty="0" err="1" smtClean="0"/>
              <a:t>stranice</a:t>
            </a:r>
            <a:r>
              <a:rPr lang="en-US" dirty="0" smtClean="0"/>
              <a:t> </a:t>
            </a:r>
            <a:r>
              <a:rPr lang="en-US" dirty="0" err="1" smtClean="0"/>
              <a:t>pošto</a:t>
            </a:r>
            <a:r>
              <a:rPr lang="en-US" dirty="0" smtClean="0"/>
              <a:t> je </a:t>
            </a:r>
            <a:r>
              <a:rPr lang="en-US" dirty="0" err="1" smtClean="0"/>
              <a:t>danas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</a:t>
            </a:r>
            <a:r>
              <a:rPr lang="en-US" dirty="0" err="1" smtClean="0"/>
              <a:t>rijetkost</a:t>
            </a:r>
            <a:r>
              <a:rPr lang="en-US" dirty="0" smtClean="0"/>
              <a:t> web portal </a:t>
            </a:r>
            <a:r>
              <a:rPr lang="en-US" dirty="0" err="1" smtClean="0"/>
              <a:t>bez</a:t>
            </a:r>
            <a:r>
              <a:rPr lang="en-US" dirty="0" smtClean="0"/>
              <a:t> Flash Video </a:t>
            </a:r>
            <a:r>
              <a:rPr lang="en-US" dirty="0" err="1" smtClean="0"/>
              <a:t>sadržaja</a:t>
            </a:r>
            <a:r>
              <a:rPr lang="en-US" dirty="0" smtClean="0"/>
              <a:t>. Flash video </a:t>
            </a:r>
            <a:r>
              <a:rPr lang="en-US" dirty="0" err="1" smtClean="0"/>
              <a:t>ispod</a:t>
            </a:r>
            <a:r>
              <a:rPr lang="en-US" dirty="0" smtClean="0"/>
              <a:t> </a:t>
            </a:r>
            <a:r>
              <a:rPr lang="en-US" dirty="0" err="1" smtClean="0"/>
              <a:t>haube</a:t>
            </a:r>
            <a:r>
              <a:rPr lang="en-US" dirty="0" smtClean="0"/>
              <a:t> </a:t>
            </a:r>
            <a:r>
              <a:rPr lang="en-US" dirty="0" err="1" smtClean="0"/>
              <a:t>skriva</a:t>
            </a:r>
            <a:r>
              <a:rPr lang="en-US" dirty="0" smtClean="0"/>
              <a:t> </a:t>
            </a:r>
            <a:r>
              <a:rPr lang="en-US" dirty="0" err="1" smtClean="0"/>
              <a:t>kompleksne</a:t>
            </a:r>
            <a:r>
              <a:rPr lang="en-US" dirty="0" smtClean="0"/>
              <a:t> </a:t>
            </a:r>
            <a:r>
              <a:rPr lang="en-US" dirty="0" err="1" smtClean="0"/>
              <a:t>algoritme</a:t>
            </a:r>
            <a:r>
              <a:rPr lang="en-US" dirty="0" smtClean="0"/>
              <a:t> </a:t>
            </a:r>
            <a:r>
              <a:rPr lang="en-US" dirty="0" err="1" smtClean="0"/>
              <a:t>kodiranja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daju</a:t>
            </a:r>
            <a:r>
              <a:rPr lang="en-US" dirty="0" smtClean="0"/>
              <a:t> </a:t>
            </a:r>
            <a:r>
              <a:rPr lang="en-US" dirty="0" err="1" smtClean="0"/>
              <a:t>visoku</a:t>
            </a:r>
            <a:r>
              <a:rPr lang="en-US" dirty="0" smtClean="0"/>
              <a:t> </a:t>
            </a:r>
            <a:r>
              <a:rPr lang="en-US" dirty="0" err="1" smtClean="0"/>
              <a:t>kvalitetu</a:t>
            </a:r>
            <a:r>
              <a:rPr lang="en-US" dirty="0" smtClean="0"/>
              <a:t> </a:t>
            </a:r>
            <a:r>
              <a:rPr lang="en-US" dirty="0" err="1" smtClean="0"/>
              <a:t>videa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dostatnu</a:t>
            </a:r>
            <a:r>
              <a:rPr lang="en-US" dirty="0" smtClean="0"/>
              <a:t> </a:t>
            </a:r>
            <a:r>
              <a:rPr lang="en-US" dirty="0" err="1" smtClean="0"/>
              <a:t>procesorsku</a:t>
            </a:r>
            <a:r>
              <a:rPr lang="en-US" dirty="0" smtClean="0"/>
              <a:t> </a:t>
            </a:r>
            <a:r>
              <a:rPr lang="en-US" dirty="0" err="1" smtClean="0"/>
              <a:t>snagu</a:t>
            </a:r>
            <a:r>
              <a:rPr lang="en-US" dirty="0" smtClean="0"/>
              <a:t> </a:t>
            </a:r>
            <a:r>
              <a:rPr lang="en-US" dirty="0" err="1" smtClean="0"/>
              <a:t>što</a:t>
            </a:r>
            <a:r>
              <a:rPr lang="en-US" dirty="0" smtClean="0"/>
              <a:t> u </a:t>
            </a:r>
            <a:r>
              <a:rPr lang="en-US" dirty="0" err="1" smtClean="0"/>
              <a:t>današnje</a:t>
            </a:r>
            <a:r>
              <a:rPr lang="en-US" dirty="0" smtClean="0"/>
              <a:t> </a:t>
            </a:r>
            <a:r>
              <a:rPr lang="en-US" dirty="0" err="1" smtClean="0"/>
              <a:t>doba</a:t>
            </a:r>
            <a:r>
              <a:rPr lang="en-US" dirty="0" smtClean="0"/>
              <a:t> </a:t>
            </a:r>
            <a:r>
              <a:rPr lang="en-US" dirty="0" err="1" smtClean="0"/>
              <a:t>više</a:t>
            </a:r>
            <a:r>
              <a:rPr lang="en-US" dirty="0" smtClean="0"/>
              <a:t> ne </a:t>
            </a:r>
            <a:r>
              <a:rPr lang="en-US" dirty="0" err="1" smtClean="0"/>
              <a:t>predstavlja</a:t>
            </a:r>
            <a:r>
              <a:rPr lang="en-US" dirty="0" smtClean="0"/>
              <a:t> problem. </a:t>
            </a:r>
            <a:r>
              <a:rPr lang="en-US" dirty="0" err="1" smtClean="0"/>
              <a:t>Brzina</a:t>
            </a:r>
            <a:r>
              <a:rPr lang="en-US" dirty="0" smtClean="0"/>
              <a:t> Internet </a:t>
            </a:r>
            <a:r>
              <a:rPr lang="en-US" dirty="0" err="1" smtClean="0"/>
              <a:t>veze</a:t>
            </a:r>
            <a:r>
              <a:rPr lang="en-US" dirty="0" smtClean="0"/>
              <a:t> </a:t>
            </a:r>
            <a:r>
              <a:rPr lang="en-US" dirty="0" err="1" smtClean="0"/>
              <a:t>naravno</a:t>
            </a:r>
            <a:r>
              <a:rPr lang="en-US" dirty="0" smtClean="0"/>
              <a:t> </a:t>
            </a:r>
            <a:r>
              <a:rPr lang="en-US" dirty="0" err="1" smtClean="0"/>
              <a:t>utiče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reprodukciju</a:t>
            </a:r>
            <a:r>
              <a:rPr lang="en-US" dirty="0" smtClean="0"/>
              <a:t> </a:t>
            </a:r>
            <a:r>
              <a:rPr lang="en-US" dirty="0" err="1" smtClean="0"/>
              <a:t>videa</a:t>
            </a:r>
            <a:r>
              <a:rPr lang="en-US" dirty="0" smtClean="0"/>
              <a:t> </a:t>
            </a:r>
            <a:r>
              <a:rPr lang="en-US" dirty="0" err="1" smtClean="0"/>
              <a:t>pošto</a:t>
            </a:r>
            <a:r>
              <a:rPr lang="en-US" dirty="0" smtClean="0"/>
              <a:t> se video </a:t>
            </a:r>
            <a:r>
              <a:rPr lang="en-US" dirty="0" err="1" smtClean="0"/>
              <a:t>isječci</a:t>
            </a:r>
            <a:r>
              <a:rPr lang="en-US" dirty="0" smtClean="0"/>
              <a:t> u FLV </a:t>
            </a:r>
            <a:r>
              <a:rPr lang="en-US" dirty="0" err="1" smtClean="0"/>
              <a:t>formatu</a:t>
            </a:r>
            <a:r>
              <a:rPr lang="en-US" dirty="0" smtClean="0"/>
              <a:t> </a:t>
            </a:r>
            <a:r>
              <a:rPr lang="en-US" dirty="0" err="1" smtClean="0"/>
              <a:t>učitavaju</a:t>
            </a:r>
            <a:r>
              <a:rPr lang="en-US" dirty="0" smtClean="0"/>
              <a:t> u </a:t>
            </a:r>
            <a:r>
              <a:rPr lang="en-US" dirty="0" err="1" smtClean="0"/>
              <a:t>računalo</a:t>
            </a:r>
            <a:r>
              <a:rPr lang="en-US" dirty="0" smtClean="0"/>
              <a:t> bit </a:t>
            </a:r>
            <a:r>
              <a:rPr lang="en-US" dirty="0" err="1" smtClean="0"/>
              <a:t>po</a:t>
            </a:r>
            <a:r>
              <a:rPr lang="en-US" dirty="0" smtClean="0"/>
              <a:t> bit, </a:t>
            </a:r>
            <a:r>
              <a:rPr lang="en-US" dirty="0" err="1" smtClean="0"/>
              <a:t>doslovno</a:t>
            </a:r>
            <a:r>
              <a:rPr lang="en-US" dirty="0" smtClean="0"/>
              <a:t>. </a:t>
            </a:r>
            <a:r>
              <a:rPr lang="en-US" dirty="0" err="1" smtClean="0"/>
              <a:t>Posljedice</a:t>
            </a:r>
            <a:r>
              <a:rPr lang="en-US" dirty="0" smtClean="0"/>
              <a:t> </a:t>
            </a:r>
            <a:r>
              <a:rPr lang="en-US" dirty="0" err="1" smtClean="0"/>
              <a:t>slabije</a:t>
            </a:r>
            <a:r>
              <a:rPr lang="en-US" dirty="0" smtClean="0"/>
              <a:t> </a:t>
            </a:r>
            <a:r>
              <a:rPr lang="en-US" dirty="0" err="1" smtClean="0"/>
              <a:t>veze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gubitak</a:t>
            </a:r>
            <a:r>
              <a:rPr lang="en-US" dirty="0" smtClean="0"/>
              <a:t> </a:t>
            </a:r>
            <a:r>
              <a:rPr lang="en-US" dirty="0" err="1" smtClean="0"/>
              <a:t>pojedinih</a:t>
            </a:r>
            <a:r>
              <a:rPr lang="en-US" dirty="0" smtClean="0"/>
              <a:t> </a:t>
            </a:r>
            <a:r>
              <a:rPr lang="en-US" dirty="0" err="1" smtClean="0"/>
              <a:t>sličica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videa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sporo</a:t>
            </a:r>
            <a:r>
              <a:rPr lang="en-US" dirty="0" smtClean="0"/>
              <a:t> </a:t>
            </a:r>
            <a:r>
              <a:rPr lang="en-US" dirty="0" err="1" smtClean="0"/>
              <a:t>reproduciranje</a:t>
            </a:r>
            <a:r>
              <a:rPr lang="en-US" dirty="0" smtClean="0"/>
              <a:t> </a:t>
            </a:r>
            <a:r>
              <a:rPr lang="en-US" dirty="0" err="1" smtClean="0"/>
              <a:t>videa</a:t>
            </a:r>
            <a:r>
              <a:rPr lang="en-US" dirty="0" smtClean="0"/>
              <a:t>, a </a:t>
            </a:r>
            <a:r>
              <a:rPr lang="en-US" dirty="0" err="1" smtClean="0"/>
              <a:t>nekad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zamrznuti</a:t>
            </a:r>
            <a:r>
              <a:rPr lang="en-US" dirty="0" smtClean="0"/>
              <a:t> </a:t>
            </a:r>
            <a:r>
              <a:rPr lang="en-US" dirty="0" err="1" smtClean="0"/>
              <a:t>sustav</a:t>
            </a:r>
            <a:r>
              <a:rPr lang="en-US" dirty="0" smtClean="0"/>
              <a:t>. S </a:t>
            </a:r>
            <a:r>
              <a:rPr lang="en-US" dirty="0" err="1" smtClean="0"/>
              <a:t>druge</a:t>
            </a:r>
            <a:r>
              <a:rPr lang="en-US" dirty="0" smtClean="0"/>
              <a:t> </a:t>
            </a:r>
            <a:r>
              <a:rPr lang="en-US" dirty="0" err="1" smtClean="0"/>
              <a:t>strane</a:t>
            </a:r>
            <a:r>
              <a:rPr lang="en-US" dirty="0" smtClean="0"/>
              <a:t>, FLV </a:t>
            </a:r>
            <a:r>
              <a:rPr lang="en-US" dirty="0" err="1" smtClean="0"/>
              <a:t>datoteke</a:t>
            </a:r>
            <a:r>
              <a:rPr lang="en-US" dirty="0" smtClean="0"/>
              <a:t> </a:t>
            </a:r>
            <a:r>
              <a:rPr lang="en-US" dirty="0" err="1" smtClean="0"/>
              <a:t>rade</a:t>
            </a:r>
            <a:r>
              <a:rPr lang="en-US" dirty="0" smtClean="0"/>
              <a:t> </a:t>
            </a:r>
            <a:r>
              <a:rPr lang="en-US" dirty="0" err="1" smtClean="0"/>
              <a:t>odlično</a:t>
            </a:r>
            <a:r>
              <a:rPr lang="en-US" dirty="0" smtClean="0"/>
              <a:t> u "streaming" </a:t>
            </a:r>
            <a:r>
              <a:rPr lang="en-US" dirty="0" err="1" smtClean="0"/>
              <a:t>okružju</a:t>
            </a:r>
            <a:r>
              <a:rPr lang="en-US" dirty="0" smtClean="0"/>
              <a:t> </a:t>
            </a:r>
            <a:r>
              <a:rPr lang="en-US" dirty="0" err="1" smtClean="0"/>
              <a:t>weba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se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reproducirati</a:t>
            </a:r>
            <a:r>
              <a:rPr lang="en-US" dirty="0" smtClean="0"/>
              <a:t> </a:t>
            </a:r>
            <a:r>
              <a:rPr lang="en-US" dirty="0" err="1" smtClean="0"/>
              <a:t>skoro</a:t>
            </a:r>
            <a:r>
              <a:rPr lang="en-US" dirty="0" smtClean="0"/>
              <a:t>  </a:t>
            </a:r>
            <a:r>
              <a:rPr lang="en-US" dirty="0" err="1" smtClean="0"/>
              <a:t>bilo</a:t>
            </a:r>
            <a:r>
              <a:rPr lang="en-US" dirty="0" smtClean="0"/>
              <a:t> </a:t>
            </a:r>
            <a:r>
              <a:rPr lang="en-US" dirty="0" err="1" smtClean="0"/>
              <a:t>kojim</a:t>
            </a:r>
            <a:r>
              <a:rPr lang="en-US" dirty="0" smtClean="0"/>
              <a:t> </a:t>
            </a:r>
            <a:r>
              <a:rPr lang="en-US" dirty="0" err="1" smtClean="0"/>
              <a:t>softverskim</a:t>
            </a:r>
            <a:r>
              <a:rPr lang="en-US" dirty="0" smtClean="0"/>
              <a:t> </a:t>
            </a:r>
            <a:r>
              <a:rPr lang="en-US" dirty="0" err="1" smtClean="0"/>
              <a:t>playerom</a:t>
            </a:r>
            <a:r>
              <a:rPr lang="en-US" dirty="0" smtClean="0"/>
              <a:t>. Adobe Flash Player je </a:t>
            </a:r>
            <a:r>
              <a:rPr lang="en-US" dirty="0" err="1" smtClean="0"/>
              <a:t>praktički</a:t>
            </a:r>
            <a:r>
              <a:rPr lang="en-US" dirty="0" smtClean="0"/>
              <a:t> </a:t>
            </a:r>
            <a:r>
              <a:rPr lang="en-US" dirty="0" err="1" smtClean="0"/>
              <a:t>univerzalno</a:t>
            </a:r>
            <a:r>
              <a:rPr lang="en-US" dirty="0" smtClean="0"/>
              <a:t> </a:t>
            </a:r>
            <a:r>
              <a:rPr lang="en-US" dirty="0" err="1" smtClean="0"/>
              <a:t>prihvaćen</a:t>
            </a:r>
            <a:r>
              <a:rPr lang="en-US" dirty="0" smtClean="0"/>
              <a:t>.</a:t>
            </a:r>
            <a:endParaRPr lang="hr-BA" dirty="0" smtClean="0"/>
          </a:p>
          <a:p>
            <a:endParaRPr lang="hr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r>
              <a:rPr lang="en-US" dirty="0" err="1" smtClean="0"/>
              <a:t>Slika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 smtClean="0"/>
              <a:t>(VLC player </a:t>
            </a:r>
            <a:r>
              <a:rPr lang="en-US" dirty="0" err="1" smtClean="0"/>
              <a:t>podrska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odgovarajucim</a:t>
            </a:r>
            <a:r>
              <a:rPr lang="en-US" dirty="0" smtClean="0"/>
              <a:t> </a:t>
            </a:r>
            <a:r>
              <a:rPr lang="en-US" dirty="0" err="1" smtClean="0"/>
              <a:t>kodekom</a:t>
            </a:r>
            <a:r>
              <a:rPr lang="en-US" dirty="0" smtClean="0"/>
              <a:t> </a:t>
            </a:r>
            <a:r>
              <a:rPr lang="en-US" dirty="0" err="1" smtClean="0"/>
              <a:t>podrzava</a:t>
            </a:r>
            <a:r>
              <a:rPr lang="en-US" dirty="0" smtClean="0"/>
              <a:t> </a:t>
            </a:r>
            <a:r>
              <a:rPr lang="en-US" dirty="0" err="1" smtClean="0"/>
              <a:t>citanje</a:t>
            </a:r>
            <a:r>
              <a:rPr lang="en-US" dirty="0" smtClean="0"/>
              <a:t> </a:t>
            </a:r>
            <a:r>
              <a:rPr lang="en-US" dirty="0" err="1" smtClean="0"/>
              <a:t>svih</a:t>
            </a:r>
            <a:r>
              <a:rPr lang="en-US" dirty="0" smtClean="0"/>
              <a:t> </a:t>
            </a:r>
            <a:r>
              <a:rPr lang="en-US" dirty="0" err="1" smtClean="0"/>
              <a:t>formata</a:t>
            </a:r>
            <a:r>
              <a:rPr lang="en-US" dirty="0" smtClean="0"/>
              <a:t>)</a:t>
            </a:r>
            <a:endParaRPr lang="hr-BA" dirty="0" smtClean="0"/>
          </a:p>
          <a:p>
            <a:pPr>
              <a:buNone/>
            </a:pPr>
            <a:endParaRPr lang="hr-BA" dirty="0" smtClean="0"/>
          </a:p>
          <a:p>
            <a:pPr>
              <a:buNone/>
            </a:pPr>
            <a:endParaRPr lang="hr-BA" dirty="0"/>
          </a:p>
        </p:txBody>
      </p:sp>
      <p:pic>
        <p:nvPicPr>
          <p:cNvPr id="7" name="Picture 6" descr="C:\Users\Kenan\Desktop\vlc-win3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142984"/>
            <a:ext cx="4643470" cy="3286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BA" dirty="0" smtClean="0"/>
              <a:t>   </a:t>
            </a:r>
            <a:r>
              <a:rPr lang="en-US" dirty="0" smtClean="0"/>
              <a:t>Sad  </a:t>
            </a:r>
            <a:r>
              <a:rPr lang="en-US" dirty="0" err="1" smtClean="0"/>
              <a:t>kada</a:t>
            </a:r>
            <a:r>
              <a:rPr lang="en-US" dirty="0" smtClean="0"/>
              <a:t>  </a:t>
            </a:r>
            <a:r>
              <a:rPr lang="en-US" dirty="0" err="1" smtClean="0"/>
              <a:t>znamo</a:t>
            </a:r>
            <a:r>
              <a:rPr lang="en-US" dirty="0" smtClean="0"/>
              <a:t>  </a:t>
            </a:r>
            <a:r>
              <a:rPr lang="en-US" dirty="0" err="1" smtClean="0"/>
              <a:t>osnove</a:t>
            </a:r>
            <a:r>
              <a:rPr lang="en-US" dirty="0" smtClean="0"/>
              <a:t>  o  </a:t>
            </a:r>
            <a:r>
              <a:rPr lang="en-US" dirty="0" err="1" smtClean="0"/>
              <a:t>nekim</a:t>
            </a:r>
            <a:r>
              <a:rPr lang="en-US" dirty="0" smtClean="0"/>
              <a:t>  video  </a:t>
            </a:r>
            <a:r>
              <a:rPr lang="en-US" dirty="0" err="1" smtClean="0"/>
              <a:t>formatima</a:t>
            </a:r>
            <a:r>
              <a:rPr lang="en-US" dirty="0" smtClean="0"/>
              <a:t>  </a:t>
            </a:r>
            <a:r>
              <a:rPr lang="en-US" dirty="0" err="1" smtClean="0"/>
              <a:t>i</a:t>
            </a:r>
            <a:r>
              <a:rPr lang="en-US" dirty="0" smtClean="0"/>
              <a:t>  </a:t>
            </a:r>
            <a:r>
              <a:rPr lang="en-US" dirty="0" err="1" smtClean="0"/>
              <a:t>njihovim</a:t>
            </a:r>
            <a:r>
              <a:rPr lang="en-US" dirty="0" smtClean="0"/>
              <a:t> </a:t>
            </a:r>
            <a:r>
              <a:rPr lang="en-US" dirty="0" err="1" smtClean="0"/>
              <a:t>ekstenzijama</a:t>
            </a:r>
            <a:r>
              <a:rPr lang="en-US" dirty="0" smtClean="0"/>
              <a:t>,  </a:t>
            </a:r>
            <a:r>
              <a:rPr lang="en-US" dirty="0" err="1" smtClean="0"/>
              <a:t>lakše</a:t>
            </a:r>
            <a:r>
              <a:rPr lang="en-US" dirty="0" smtClean="0"/>
              <a:t>  </a:t>
            </a:r>
            <a:r>
              <a:rPr lang="en-US" dirty="0" err="1" smtClean="0"/>
              <a:t>ćemo</a:t>
            </a:r>
            <a:r>
              <a:rPr lang="en-US" dirty="0" smtClean="0"/>
              <a:t>  </a:t>
            </a:r>
            <a:r>
              <a:rPr lang="en-US" dirty="0" err="1" smtClean="0"/>
              <a:t>odrediti</a:t>
            </a:r>
            <a:r>
              <a:rPr lang="en-US" dirty="0" smtClean="0"/>
              <a:t>  </a:t>
            </a:r>
            <a:r>
              <a:rPr lang="en-US" dirty="0" err="1" smtClean="0"/>
              <a:t>razlog</a:t>
            </a:r>
            <a:r>
              <a:rPr lang="en-US" dirty="0" smtClean="0"/>
              <a:t>  </a:t>
            </a:r>
            <a:r>
              <a:rPr lang="en-US" dirty="0" err="1" smtClean="0"/>
              <a:t>zašto</a:t>
            </a:r>
            <a:r>
              <a:rPr lang="en-US" dirty="0" smtClean="0"/>
              <a:t>  </a:t>
            </a:r>
            <a:r>
              <a:rPr lang="en-US" dirty="0" err="1" smtClean="0"/>
              <a:t>nam</a:t>
            </a:r>
            <a:r>
              <a:rPr lang="en-US" dirty="0" smtClean="0"/>
              <a:t>  </a:t>
            </a:r>
            <a:r>
              <a:rPr lang="en-US" dirty="0" err="1" smtClean="0"/>
              <a:t>neki</a:t>
            </a:r>
            <a:r>
              <a:rPr lang="en-US" dirty="0" smtClean="0"/>
              <a:t>  video </a:t>
            </a:r>
            <a:r>
              <a:rPr lang="en-US" dirty="0" err="1" smtClean="0"/>
              <a:t>isječak</a:t>
            </a:r>
            <a:r>
              <a:rPr lang="en-US" dirty="0" smtClean="0"/>
              <a:t> </a:t>
            </a:r>
            <a:r>
              <a:rPr lang="en-US" dirty="0" err="1" smtClean="0"/>
              <a:t>određeni</a:t>
            </a:r>
            <a:r>
              <a:rPr lang="en-US" dirty="0" smtClean="0"/>
              <a:t> player </a:t>
            </a:r>
            <a:r>
              <a:rPr lang="en-US" dirty="0" err="1" smtClean="0"/>
              <a:t>neće</a:t>
            </a:r>
            <a:r>
              <a:rPr lang="en-US" dirty="0" smtClean="0"/>
              <a:t> </a:t>
            </a:r>
            <a:r>
              <a:rPr lang="en-US" dirty="0" err="1" smtClean="0"/>
              <a:t>reproducirati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 err="1" smtClean="0"/>
              <a:t>odabrati</a:t>
            </a:r>
            <a:r>
              <a:rPr lang="en-US" dirty="0" smtClean="0"/>
              <a:t> player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kodek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bi </a:t>
            </a:r>
            <a:r>
              <a:rPr lang="en-US" dirty="0" err="1" smtClean="0"/>
              <a:t>taj</a:t>
            </a:r>
            <a:r>
              <a:rPr lang="en-US" dirty="0" smtClean="0"/>
              <a:t> problem </a:t>
            </a:r>
            <a:r>
              <a:rPr lang="en-US" dirty="0" err="1" smtClean="0"/>
              <a:t>riješili</a:t>
            </a:r>
            <a:r>
              <a:rPr lang="en-US" dirty="0" smtClean="0"/>
              <a:t>. </a:t>
            </a:r>
            <a:endParaRPr lang="hr-BA" dirty="0" smtClean="0"/>
          </a:p>
          <a:p>
            <a:endParaRPr lang="hr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BA" dirty="0" smtClean="0"/>
          </a:p>
          <a:p>
            <a:endParaRPr lang="hr-BA" dirty="0" smtClean="0"/>
          </a:p>
          <a:p>
            <a:pPr>
              <a:buNone/>
            </a:pPr>
            <a:r>
              <a:rPr lang="hr-BA" sz="6600" dirty="0" smtClean="0"/>
              <a:t> </a:t>
            </a:r>
            <a:r>
              <a:rPr lang="hr-BA" sz="6600" dirty="0" smtClean="0"/>
              <a:t>               KRAJ </a:t>
            </a:r>
            <a:endParaRPr lang="hr-B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708</Words>
  <Application>Microsoft Office PowerPoint</Application>
  <PresentationFormat>On-screen Show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 Formati digitalnog videa</vt:lpstr>
      <vt:lpstr>Slide 2</vt:lpstr>
      <vt:lpstr>Slide 3</vt:lpstr>
      <vt:lpstr>MPG (MPEG) </vt:lpstr>
      <vt:lpstr> </vt:lpstr>
      <vt:lpstr>AVI </vt:lpstr>
      <vt:lpstr>  MOV  </vt:lpstr>
      <vt:lpstr> ASF </vt:lpstr>
      <vt:lpstr> WMV </vt:lpstr>
      <vt:lpstr> Real Media </vt:lpstr>
      <vt:lpstr>Slide 11</vt:lpstr>
      <vt:lpstr>FLV 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ALGORITMI I FORMATI ZA KOMPRESIJU SLIKE</dc:title>
  <dc:creator>Senada</dc:creator>
  <cp:lastModifiedBy>Alem</cp:lastModifiedBy>
  <cp:revision>41</cp:revision>
  <dcterms:created xsi:type="dcterms:W3CDTF">2013-01-06T15:57:48Z</dcterms:created>
  <dcterms:modified xsi:type="dcterms:W3CDTF">2013-12-30T17:10:18Z</dcterms:modified>
</cp:coreProperties>
</file>